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6" r:id="rId3"/>
    <p:sldId id="261" r:id="rId4"/>
    <p:sldId id="262" r:id="rId5"/>
    <p:sldId id="264" r:id="rId6"/>
    <p:sldId id="257" r:id="rId7"/>
    <p:sldId id="266" r:id="rId8"/>
    <p:sldId id="263" r:id="rId9"/>
    <p:sldId id="265" r:id="rId10"/>
    <p:sldId id="267" r:id="rId11"/>
    <p:sldId id="258" r:id="rId12"/>
    <p:sldId id="269" r:id="rId13"/>
    <p:sldId id="268" r:id="rId14"/>
    <p:sldId id="270" r:id="rId15"/>
    <p:sldId id="271" r:id="rId16"/>
    <p:sldId id="272" r:id="rId17"/>
    <p:sldId id="273" r:id="rId18"/>
    <p:sldId id="259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60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3B5CED-5CC7-4B18-8961-4221CC4B9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891A43-755F-41BB-BC1D-78CAFC6B9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CC200B-0106-4637-843A-02E7401E0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AAA6-A268-4472-B303-CCAB2869EBE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26219E-5D41-4D08-AFA9-5114D07D5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3B0810-2DEB-484E-B9FB-4E0E05BD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D06-BF1E-4581-9D75-5E7E11211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28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1CB80-44DF-4CAA-A81D-8C4588ED3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320836-8343-4C94-92D6-078E34FEBE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8EF5B-CDE2-45BB-8B7F-FA99F4593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AAA6-A268-4472-B303-CCAB2869EBE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871A86-5454-4EE0-8647-D1DEF9C49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A9A08-CA2D-4CCA-81D7-7DBC747F5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D06-BF1E-4581-9D75-5E7E11211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80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BB1ADA4-AA1D-4897-9E24-AFD5D25232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7CAAD3-DE88-4734-9EFC-10BAA5B29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376773-0796-409C-BB3B-E562749BC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AAA6-A268-4472-B303-CCAB2869EBE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9B48C3-430A-4DD2-810D-BD7475470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20DF92-FAF5-4E4E-8FFF-06149188B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D06-BF1E-4581-9D75-5E7E11211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493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CBEB0-A794-4276-8BAF-E1A982149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39C479-AFBA-4F0F-9042-FA4C99D80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E284EC-6F22-4EFE-8AAA-79A09A5A0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AAA6-A268-4472-B303-CCAB2869EBE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A2ED83-3B2F-4888-A0C0-6915011A5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6C2102-A494-4595-9F82-812FBFAB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D06-BF1E-4581-9D75-5E7E11211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530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690A33-658F-4BC9-BAE2-9F6B31F81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15470F-41E1-40F3-9509-7F3741BF6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3E0E43-EB84-46FC-84D3-0F57A33C3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AAA6-A268-4472-B303-CCAB2869EBE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1ED0F7-6363-4C2C-99BD-558E28845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0977DB-9FBB-45C0-992B-78200C0E5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D06-BF1E-4581-9D75-5E7E11211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46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47A03-913F-4924-83B2-3F95A5C43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4C18D-FE9B-463E-9C9D-029129836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04AFE4-6394-4F81-84E1-5A95DD547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202EE5-6F5E-44BF-9FF4-FDDA9976F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AAA6-A268-4472-B303-CCAB2869EBE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C73E9D-DCCA-465E-B5D9-401273275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F41EA4-6B4F-4F23-93BA-547CAEDAB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D06-BF1E-4581-9D75-5E7E11211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701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2C10BB-7D27-4788-9E37-0D30420C2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98F41C-18EA-4DEC-9622-9E97BDE9D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C4E2FE-F93B-40A2-B24F-F90DBA885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852D5E-D5A2-4EDE-A3A3-3F59705D56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96BB9E7-8CB1-47FB-ACBA-D7162B918F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9775D0-A226-4DDE-B265-1EF779677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AAA6-A268-4472-B303-CCAB2869EBE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A45018-90AA-4CA4-9CC0-4FB76BFDC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83E337-6957-46D6-A304-4C203DDE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D06-BF1E-4581-9D75-5E7E11211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834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6C696-F97E-485C-89FC-1F247C760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9BE32B-8496-41CA-8841-D1E4FC313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AAA6-A268-4472-B303-CCAB2869EBE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DF0776-2613-471D-B95F-722865EEF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154C28E-99A4-411B-8B65-C379D1A54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D06-BF1E-4581-9D75-5E7E11211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07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287AAE-6324-4C9C-9C15-277B3B3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AAA6-A268-4472-B303-CCAB2869EBE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562D50-E646-46B9-B6C4-5BDBD9892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2874ED-6C93-4C5C-A57E-91A408408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D06-BF1E-4581-9D75-5E7E11211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19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F105F1-7E67-4F43-BA12-B1005AA9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2FC4B9-7766-4730-A8D1-BD1589CCE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5D5B2E-230C-4DB3-ACDB-B329866C2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8A3A73-6983-4EBB-972A-ED633E510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AAA6-A268-4472-B303-CCAB2869EBE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48C334-069B-49D1-854A-B6FCF998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2295CC-BB7E-4125-8EE1-D2BE6A27C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D06-BF1E-4581-9D75-5E7E11211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87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6768C-1FF7-4C93-84DF-0CC4CA1C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9972BFF-D20A-492A-AFAC-DB2CE08FE7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0681C3-390C-4314-909B-9F5F5CEFE3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4659E7-FCBE-489D-B52C-9A83A91FF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9AAA6-A268-4472-B303-CCAB2869EBE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CF3570-F70A-43E0-A59A-CBBC2E175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8533E4-3761-45DB-967A-ECAA6AB59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D06-BF1E-4581-9D75-5E7E11211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51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0D870D-8B85-4065-877D-469014FE8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B6B4-3724-4603-B450-BA321EDBE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F16EF5-A586-4A90-8B0E-543A927620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9AAA6-A268-4472-B303-CCAB2869EBE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20DABE-15A2-40F4-8119-52C724048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1BA726-9F01-4590-86A3-F49147759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FAD06-BF1E-4581-9D75-5E7E11211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0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426D0DE-42A8-40FA-8E2D-338A0F05EA91}"/>
              </a:ext>
            </a:extLst>
          </p:cNvPr>
          <p:cNvSpPr/>
          <p:nvPr/>
        </p:nvSpPr>
        <p:spPr>
          <a:xfrm>
            <a:off x="2040338" y="291868"/>
            <a:ext cx="8111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Сады и парки Кронштадта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C8B369-E530-4154-A8F7-61B45B9BB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338" y="1302430"/>
            <a:ext cx="8111323" cy="539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56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BF3A71-3344-4FCE-95F7-7A94493BC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44" y="597985"/>
            <a:ext cx="9673050" cy="588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21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B94028-DFB4-4C10-9A2D-60E877746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13" y="95003"/>
            <a:ext cx="8949136" cy="667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22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3FA92D-FA90-4604-A879-3504841C0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27" y="282240"/>
            <a:ext cx="9682339" cy="62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90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F0B000-CB0C-4C9B-8E40-7E0A1D4B7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66" y="541868"/>
            <a:ext cx="10845924" cy="61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52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F714EE-F018-477B-B8A9-770C17D96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57" y="358049"/>
            <a:ext cx="3943101" cy="614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6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849DDD-B7B1-42A7-955D-0BE0D281E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38" y="665339"/>
            <a:ext cx="8290984" cy="552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97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31FB16-04BD-4484-A8A0-DFD827B0C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46" y="406753"/>
            <a:ext cx="9503632" cy="623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97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1DD335-6CA6-4EE7-8E3F-8F416B505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51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0DC570-AEED-4B18-9DA7-14B10D90C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1" y="-1291"/>
            <a:ext cx="9062335" cy="675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21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00840-A446-4200-9A0B-219E69446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46" y="807156"/>
            <a:ext cx="8616693" cy="57444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3FB779-2D1A-44AA-BB15-2716C856D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35" y="306381"/>
            <a:ext cx="4934999" cy="33060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248DC1-497C-4722-AA94-62F0EE08C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61" y="3890075"/>
            <a:ext cx="3689010" cy="276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69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FD189F-D6C4-495A-9A6B-D752FE521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42" y="127307"/>
            <a:ext cx="8854539" cy="660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7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C071E0-073B-4D29-9985-319925897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56" y="438072"/>
            <a:ext cx="9163694" cy="598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21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08F356-8811-4A9B-B45C-81F911CA9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88" y="437131"/>
            <a:ext cx="9279467" cy="598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68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AD4699-FF4D-451C-8E7E-B2B1CF40D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93" y="185629"/>
            <a:ext cx="10365813" cy="64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73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3AAD76-5A19-4106-A513-7D33C151D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23" y="459453"/>
            <a:ext cx="9609866" cy="611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23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49F6B7-9B2C-40C6-B635-295770C2E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95" y="361244"/>
            <a:ext cx="3780367" cy="5040489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CB260066-7CBB-43A0-A340-30ED4E7B1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605" y="1542092"/>
            <a:ext cx="6805700" cy="481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676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94B695-8EE0-4E06-B314-03421D651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56" y="486833"/>
            <a:ext cx="7845778" cy="58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74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945CCB-C04F-49F9-A06B-E0B7D00CF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516467"/>
            <a:ext cx="9512300" cy="634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40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DE8DC3-E273-467A-9EDF-3988B7D0C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01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0DCB23-2608-4DAC-BA7B-5210F1405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37" y="393741"/>
            <a:ext cx="10200126" cy="63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4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DBDB67F7-634A-476A-8560-7B90E3FD1B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3431B3-4B30-4F40-963E-010D32124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86" y="261937"/>
            <a:ext cx="10103028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75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A3092C-2E8E-412E-BF42-3D5BAC5D8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57" y="415041"/>
            <a:ext cx="3979878" cy="60279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DC4423-3DB9-45E8-A21B-51DD38251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40" y="606381"/>
            <a:ext cx="3841228" cy="603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45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7EE1AF-F0CE-4DBB-9F9F-50AD34C15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34" y="0"/>
            <a:ext cx="9119754" cy="680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6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A92EF3-61CB-441C-B921-22596FDB0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56" y="592666"/>
            <a:ext cx="7563556" cy="567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39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9C4B20-F199-49A4-870F-173646EA7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62" y="500062"/>
            <a:ext cx="9363075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49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085AA3-F6EE-497A-BC13-723A79507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5" y="807508"/>
            <a:ext cx="5556751" cy="491772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349250E-ED3E-4D93-9733-08D00409E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554" y="1885244"/>
            <a:ext cx="6095999" cy="45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9494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4</Words>
  <Application>Microsoft Office PowerPoint</Application>
  <PresentationFormat>Широкоэкранный</PresentationFormat>
  <Paragraphs>1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Агастасия Суркова</dc:creator>
  <cp:lastModifiedBy>6</cp:lastModifiedBy>
  <cp:revision>12</cp:revision>
  <dcterms:created xsi:type="dcterms:W3CDTF">2019-04-04T11:40:42Z</dcterms:created>
  <dcterms:modified xsi:type="dcterms:W3CDTF">2020-01-14T22:33:24Z</dcterms:modified>
</cp:coreProperties>
</file>