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  <p:sldMasterId id="2147483694" r:id="rId2"/>
    <p:sldMasterId id="2147483695" r:id="rId3"/>
    <p:sldMasterId id="2147483696" r:id="rId4"/>
    <p:sldMasterId id="2147483698" r:id="rId5"/>
  </p:sldMasterIdLst>
  <p:notesMasterIdLst>
    <p:notesMasterId r:id="rId22"/>
  </p:notesMasterIdLst>
  <p:sldIdLst>
    <p:sldId id="256" r:id="rId6"/>
    <p:sldId id="257" r:id="rId7"/>
    <p:sldId id="270" r:id="rId8"/>
    <p:sldId id="263" r:id="rId9"/>
    <p:sldId id="265" r:id="rId10"/>
    <p:sldId id="266" r:id="rId11"/>
    <p:sldId id="264" r:id="rId12"/>
    <p:sldId id="280" r:id="rId13"/>
    <p:sldId id="268" r:id="rId14"/>
    <p:sldId id="277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CCFF"/>
    <a:srgbClr val="DB945F"/>
    <a:srgbClr val="C9E7A7"/>
    <a:srgbClr val="949D1F"/>
    <a:srgbClr val="ADDB7B"/>
    <a:srgbClr val="FFDB69"/>
    <a:srgbClr val="FFECAF"/>
    <a:srgbClr val="CC3300"/>
    <a:srgbClr val="FF9900"/>
    <a:srgbClr val="42483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9454B8-B711-43D0-B8BB-1FBC95A60E5E}">
  <a:tblStyle styleId="{659454B8-B711-43D0-B8BB-1FBC95A60E5E}" styleName="Table_0"/>
  <a:tblStyle styleId="{FD7BAA38-F207-43BE-A5E5-DA7E58D49130}" styleName="Table_1"/>
  <a:tblStyle styleId="{5C256C56-8443-4FB6-81DC-989D0F6C544C}" styleName="Table_2"/>
  <a:tblStyle styleId="{19AF5BF8-4857-4B61-A095-44BD3C05B476}" styleName="Table_3"/>
  <a:tblStyle styleId="{B256084B-F2B0-4584-AEDE-CDF4D3C7D39A}" styleName="Table_4"/>
  <a:tblStyle styleId="{75D52A98-4D35-4987-B368-818A2C581921}" styleName="Table_5"/>
  <a:tblStyle styleId="{6503618B-739B-4D0B-B41E-DDC43FA57222}" styleName="Table_6"/>
  <a:tblStyle styleId="{99D49497-5D2D-4E43-BCF3-7DA9492428DD}" styleName="Table_7"/>
  <a:tblStyle styleId="{040E4279-EA7E-4098-B3D6-F6EBCD133986}" styleName="Table_8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94651" autoAdjust="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01D7C1-21A0-4A41-A21A-AE16576E43C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3BCA2E5-C957-4188-BFA3-9F2D8035BD94}">
      <dgm:prSet phldrT="[Текст]" custT="1"/>
      <dgm:spPr>
        <a:solidFill>
          <a:srgbClr val="C9E7A7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Беседа</a:t>
          </a:r>
        </a:p>
      </dgm:t>
    </dgm:pt>
    <dgm:pt modelId="{C953AA29-0D4C-49DA-A7A0-34FD1F4F0173}" type="parTrans" cxnId="{4E96202F-E9AC-4F74-BA62-34B58118C484}">
      <dgm:prSet/>
      <dgm:spPr/>
      <dgm:t>
        <a:bodyPr/>
        <a:lstStyle/>
        <a:p>
          <a:endParaRPr lang="ru-RU"/>
        </a:p>
      </dgm:t>
    </dgm:pt>
    <dgm:pt modelId="{DEFAF952-900C-4103-B451-F9B05C6F8E5D}" type="sibTrans" cxnId="{4E96202F-E9AC-4F74-BA62-34B58118C484}">
      <dgm:prSet/>
      <dgm:spPr/>
      <dgm:t>
        <a:bodyPr/>
        <a:lstStyle/>
        <a:p>
          <a:endParaRPr lang="ru-RU"/>
        </a:p>
      </dgm:t>
    </dgm:pt>
    <dgm:pt modelId="{A21D771C-8974-4505-B986-61C4C077795D}">
      <dgm:prSet phldrT="[Текст]" custT="1"/>
      <dgm:spPr/>
      <dgm:t>
        <a:bodyPr/>
        <a:lstStyle/>
        <a:p>
          <a:r>
            <a:rPr lang="ru-RU" sz="1050" dirty="0">
              <a:solidFill>
                <a:schemeClr val="tx1"/>
              </a:solidFill>
            </a:rPr>
            <a:t>Наблюдения</a:t>
          </a:r>
        </a:p>
      </dgm:t>
    </dgm:pt>
    <dgm:pt modelId="{1BC0EC5F-4779-498F-A6EB-06068F23204C}" type="parTrans" cxnId="{141E7E6F-389D-4B50-94CB-3AE514702598}">
      <dgm:prSet/>
      <dgm:spPr/>
      <dgm:t>
        <a:bodyPr/>
        <a:lstStyle/>
        <a:p>
          <a:endParaRPr lang="ru-RU"/>
        </a:p>
      </dgm:t>
    </dgm:pt>
    <dgm:pt modelId="{32B69D30-71AD-435F-AD74-33BEE31A522B}" type="sibTrans" cxnId="{141E7E6F-389D-4B50-94CB-3AE514702598}">
      <dgm:prSet/>
      <dgm:spPr/>
      <dgm:t>
        <a:bodyPr/>
        <a:lstStyle/>
        <a:p>
          <a:endParaRPr lang="ru-RU"/>
        </a:p>
      </dgm:t>
    </dgm:pt>
    <dgm:pt modelId="{66CC720D-3F9C-46C2-8B80-13D90D6624AB}">
      <dgm:prSet phldrT="[Текст]" custT="1"/>
      <dgm:spPr>
        <a:solidFill>
          <a:schemeClr val="accent5">
            <a:lumMod val="50000"/>
            <a:alpha val="28000"/>
          </a:schemeClr>
        </a:solidFill>
      </dgm:spPr>
      <dgm:t>
        <a:bodyPr/>
        <a:lstStyle/>
        <a:p>
          <a:r>
            <a:rPr lang="ru-RU" sz="1050" dirty="0">
              <a:solidFill>
                <a:schemeClr val="tx1"/>
              </a:solidFill>
            </a:rPr>
            <a:t>Анализ </a:t>
          </a:r>
        </a:p>
        <a:p>
          <a:r>
            <a:rPr lang="ru-RU" sz="1050" dirty="0">
              <a:solidFill>
                <a:schemeClr val="tx1"/>
              </a:solidFill>
            </a:rPr>
            <a:t>продуктов </a:t>
          </a:r>
        </a:p>
        <a:p>
          <a:r>
            <a:rPr lang="ru-RU" sz="1050" dirty="0">
              <a:solidFill>
                <a:schemeClr val="tx1"/>
              </a:solidFill>
            </a:rPr>
            <a:t>детской деятельности</a:t>
          </a:r>
        </a:p>
      </dgm:t>
    </dgm:pt>
    <dgm:pt modelId="{0B00BB34-EBB3-412A-BFEC-55BA0F0C2C79}" type="parTrans" cxnId="{DF13D8B5-80D3-4C92-A759-4C03BBCAA711}">
      <dgm:prSet/>
      <dgm:spPr/>
      <dgm:t>
        <a:bodyPr/>
        <a:lstStyle/>
        <a:p>
          <a:endParaRPr lang="ru-RU"/>
        </a:p>
      </dgm:t>
    </dgm:pt>
    <dgm:pt modelId="{2A4F3835-4BD7-4395-9DDB-95181F735E05}" type="sibTrans" cxnId="{DF13D8B5-80D3-4C92-A759-4C03BBCAA711}">
      <dgm:prSet/>
      <dgm:spPr/>
      <dgm:t>
        <a:bodyPr/>
        <a:lstStyle/>
        <a:p>
          <a:endParaRPr lang="ru-RU"/>
        </a:p>
      </dgm:t>
    </dgm:pt>
    <dgm:pt modelId="{C062FD02-36B4-4603-B74A-A2EDD8DC7C82}">
      <dgm:prSet custT="1"/>
      <dgm:spPr>
        <a:solidFill>
          <a:srgbClr val="FF0000">
            <a:alpha val="12000"/>
          </a:srgbClr>
        </a:solidFill>
      </dgm:spPr>
      <dgm:t>
        <a:bodyPr/>
        <a:lstStyle/>
        <a:p>
          <a:r>
            <a:rPr lang="ru-RU" sz="1050" dirty="0">
              <a:solidFill>
                <a:schemeClr val="tx1"/>
              </a:solidFill>
            </a:rPr>
            <a:t>Диагностическая ситуация</a:t>
          </a:r>
        </a:p>
      </dgm:t>
    </dgm:pt>
    <dgm:pt modelId="{DB7A609A-D591-4EEC-9E53-867E48A58896}" type="parTrans" cxnId="{76F5FC27-1DEA-4F71-AEAE-31AC2FBCC1D2}">
      <dgm:prSet/>
      <dgm:spPr/>
      <dgm:t>
        <a:bodyPr/>
        <a:lstStyle/>
        <a:p>
          <a:endParaRPr lang="ru-RU"/>
        </a:p>
      </dgm:t>
    </dgm:pt>
    <dgm:pt modelId="{67FD9542-7978-4251-9DD9-74CAED712AC6}" type="sibTrans" cxnId="{76F5FC27-1DEA-4F71-AEAE-31AC2FBCC1D2}">
      <dgm:prSet/>
      <dgm:spPr/>
      <dgm:t>
        <a:bodyPr/>
        <a:lstStyle/>
        <a:p>
          <a:endParaRPr lang="ru-RU"/>
        </a:p>
      </dgm:t>
    </dgm:pt>
    <dgm:pt modelId="{BA8B9932-CEDB-43C6-878A-5571116B46E1}">
      <dgm:prSet custT="1"/>
      <dgm:spPr>
        <a:solidFill>
          <a:srgbClr val="FFDB69"/>
        </a:solidFill>
      </dgm:spPr>
      <dgm:t>
        <a:bodyPr/>
        <a:lstStyle/>
        <a:p>
          <a:r>
            <a:rPr lang="ru-RU" sz="1050" dirty="0">
              <a:solidFill>
                <a:schemeClr val="tx1"/>
              </a:solidFill>
            </a:rPr>
            <a:t>Диагностическое задание</a:t>
          </a:r>
        </a:p>
      </dgm:t>
    </dgm:pt>
    <dgm:pt modelId="{F2FAA5C6-9D4D-4C81-BFEA-01AA0745BDF1}" type="parTrans" cxnId="{36BFF134-9D84-4F31-970C-247078E4BF90}">
      <dgm:prSet/>
      <dgm:spPr/>
      <dgm:t>
        <a:bodyPr/>
        <a:lstStyle/>
        <a:p>
          <a:endParaRPr lang="ru-RU"/>
        </a:p>
      </dgm:t>
    </dgm:pt>
    <dgm:pt modelId="{70919896-B2C6-4C06-9978-704AA2D27339}" type="sibTrans" cxnId="{36BFF134-9D84-4F31-970C-247078E4BF90}">
      <dgm:prSet/>
      <dgm:spPr/>
      <dgm:t>
        <a:bodyPr/>
        <a:lstStyle/>
        <a:p>
          <a:endParaRPr lang="ru-RU"/>
        </a:p>
      </dgm:t>
    </dgm:pt>
    <dgm:pt modelId="{193C7D70-85D1-4D00-BA9C-2D74D8ACD159}" type="pres">
      <dgm:prSet presAssocID="{B201D7C1-21A0-4A41-A21A-AE16576E43C4}" presName="CompostProcess" presStyleCnt="0">
        <dgm:presLayoutVars>
          <dgm:dir/>
          <dgm:resizeHandles val="exact"/>
        </dgm:presLayoutVars>
      </dgm:prSet>
      <dgm:spPr/>
    </dgm:pt>
    <dgm:pt modelId="{1D482592-D631-489D-9C96-EFBDD95F5E46}" type="pres">
      <dgm:prSet presAssocID="{B201D7C1-21A0-4A41-A21A-AE16576E43C4}" presName="arrow" presStyleLbl="bgShp" presStyleIdx="0" presStyleCnt="1"/>
      <dgm:spPr>
        <a:solidFill>
          <a:srgbClr val="FFECAF"/>
        </a:solidFill>
      </dgm:spPr>
    </dgm:pt>
    <dgm:pt modelId="{ED5A9BA3-D12A-489B-9CB9-F39E916DC8A4}" type="pres">
      <dgm:prSet presAssocID="{B201D7C1-21A0-4A41-A21A-AE16576E43C4}" presName="linearProcess" presStyleCnt="0"/>
      <dgm:spPr/>
    </dgm:pt>
    <dgm:pt modelId="{5AAD8745-7A4D-4BC8-A86F-EC27A67875A4}" type="pres">
      <dgm:prSet presAssocID="{C3BCA2E5-C957-4188-BFA3-9F2D8035BD94}" presName="textNode" presStyleLbl="node1" presStyleIdx="0" presStyleCnt="5" custScaleX="152638" custLinFactNeighborX="-99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4C4B3-6C7B-4A86-80BA-69B4FD0665AE}" type="pres">
      <dgm:prSet presAssocID="{DEFAF952-900C-4103-B451-F9B05C6F8E5D}" presName="sibTrans" presStyleCnt="0"/>
      <dgm:spPr/>
    </dgm:pt>
    <dgm:pt modelId="{D7F02D6F-FC2D-496A-8555-18439586D56D}" type="pres">
      <dgm:prSet presAssocID="{A21D771C-8974-4505-B986-61C4C077795D}" presName="textNode" presStyleLbl="node1" presStyleIdx="1" presStyleCnt="5" custScaleX="137327" custLinFactX="-13450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25C95-6AF3-46BD-B092-F928D14D2A6B}" type="pres">
      <dgm:prSet presAssocID="{32B69D30-71AD-435F-AD74-33BEE31A522B}" presName="sibTrans" presStyleCnt="0"/>
      <dgm:spPr/>
    </dgm:pt>
    <dgm:pt modelId="{23A173A9-501F-43BF-9A14-ED00FF5BCE8F}" type="pres">
      <dgm:prSet presAssocID="{BA8B9932-CEDB-43C6-878A-5571116B46E1}" presName="textNode" presStyleLbl="node1" presStyleIdx="2" presStyleCnt="5" custScaleX="178892" custLinFactX="214160" custLinFactNeighborX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90550-40A2-47E6-AF80-73D87E8B6059}" type="pres">
      <dgm:prSet presAssocID="{70919896-B2C6-4C06-9978-704AA2D27339}" presName="sibTrans" presStyleCnt="0"/>
      <dgm:spPr/>
    </dgm:pt>
    <dgm:pt modelId="{8F41B9D5-E8A4-4FAC-AA12-BBDBF1521AE1}" type="pres">
      <dgm:prSet presAssocID="{C062FD02-36B4-4603-B74A-A2EDD8DC7C82}" presName="textNode" presStyleLbl="node1" presStyleIdx="3" presStyleCnt="5" custScaleX="181315" custLinFactX="-84078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4BB43-B331-42BC-AD24-F4A761CE4B30}" type="pres">
      <dgm:prSet presAssocID="{67FD9542-7978-4251-9DD9-74CAED712AC6}" presName="sibTrans" presStyleCnt="0"/>
      <dgm:spPr/>
    </dgm:pt>
    <dgm:pt modelId="{F6CC79F7-9F8E-418B-B977-115F8C220685}" type="pres">
      <dgm:prSet presAssocID="{66CC720D-3F9C-46C2-8B80-13D90D6624AB}" presName="textNode" presStyleLbl="node1" presStyleIdx="4" presStyleCnt="5" custScaleX="169193" custLinFactX="-381484" custLinFactNeighborX="-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E6E6DF-26E0-4C57-9631-A3A68A3DE3A0}" type="presOf" srcId="{C3BCA2E5-C957-4188-BFA3-9F2D8035BD94}" destId="{5AAD8745-7A4D-4BC8-A86F-EC27A67875A4}" srcOrd="0" destOrd="0" presId="urn:microsoft.com/office/officeart/2005/8/layout/hProcess9"/>
    <dgm:cxn modelId="{C7532395-9436-4E4C-8B4C-9D978F592AF9}" type="presOf" srcId="{BA8B9932-CEDB-43C6-878A-5571116B46E1}" destId="{23A173A9-501F-43BF-9A14-ED00FF5BCE8F}" srcOrd="0" destOrd="0" presId="urn:microsoft.com/office/officeart/2005/8/layout/hProcess9"/>
    <dgm:cxn modelId="{DF13D8B5-80D3-4C92-A759-4C03BBCAA711}" srcId="{B201D7C1-21A0-4A41-A21A-AE16576E43C4}" destId="{66CC720D-3F9C-46C2-8B80-13D90D6624AB}" srcOrd="4" destOrd="0" parTransId="{0B00BB34-EBB3-412A-BFEC-55BA0F0C2C79}" sibTransId="{2A4F3835-4BD7-4395-9DDB-95181F735E05}"/>
    <dgm:cxn modelId="{4E96202F-E9AC-4F74-BA62-34B58118C484}" srcId="{B201D7C1-21A0-4A41-A21A-AE16576E43C4}" destId="{C3BCA2E5-C957-4188-BFA3-9F2D8035BD94}" srcOrd="0" destOrd="0" parTransId="{C953AA29-0D4C-49DA-A7A0-34FD1F4F0173}" sibTransId="{DEFAF952-900C-4103-B451-F9B05C6F8E5D}"/>
    <dgm:cxn modelId="{141E7E6F-389D-4B50-94CB-3AE514702598}" srcId="{B201D7C1-21A0-4A41-A21A-AE16576E43C4}" destId="{A21D771C-8974-4505-B986-61C4C077795D}" srcOrd="1" destOrd="0" parTransId="{1BC0EC5F-4779-498F-A6EB-06068F23204C}" sibTransId="{32B69D30-71AD-435F-AD74-33BEE31A522B}"/>
    <dgm:cxn modelId="{211F69CE-D17D-4661-847A-E4F827214000}" type="presOf" srcId="{66CC720D-3F9C-46C2-8B80-13D90D6624AB}" destId="{F6CC79F7-9F8E-418B-B977-115F8C220685}" srcOrd="0" destOrd="0" presId="urn:microsoft.com/office/officeart/2005/8/layout/hProcess9"/>
    <dgm:cxn modelId="{80C5E9CE-7F6D-44E5-91B8-A6A6002AF559}" type="presOf" srcId="{B201D7C1-21A0-4A41-A21A-AE16576E43C4}" destId="{193C7D70-85D1-4D00-BA9C-2D74D8ACD159}" srcOrd="0" destOrd="0" presId="urn:microsoft.com/office/officeart/2005/8/layout/hProcess9"/>
    <dgm:cxn modelId="{105C9EA9-4441-4888-91C5-CCACF95FD2A3}" type="presOf" srcId="{A21D771C-8974-4505-B986-61C4C077795D}" destId="{D7F02D6F-FC2D-496A-8555-18439586D56D}" srcOrd="0" destOrd="0" presId="urn:microsoft.com/office/officeart/2005/8/layout/hProcess9"/>
    <dgm:cxn modelId="{99E3E33F-C5EE-4EC5-A4A5-D3C1C745DCCA}" type="presOf" srcId="{C062FD02-36B4-4603-B74A-A2EDD8DC7C82}" destId="{8F41B9D5-E8A4-4FAC-AA12-BBDBF1521AE1}" srcOrd="0" destOrd="0" presId="urn:microsoft.com/office/officeart/2005/8/layout/hProcess9"/>
    <dgm:cxn modelId="{36BFF134-9D84-4F31-970C-247078E4BF90}" srcId="{B201D7C1-21A0-4A41-A21A-AE16576E43C4}" destId="{BA8B9932-CEDB-43C6-878A-5571116B46E1}" srcOrd="2" destOrd="0" parTransId="{F2FAA5C6-9D4D-4C81-BFEA-01AA0745BDF1}" sibTransId="{70919896-B2C6-4C06-9978-704AA2D27339}"/>
    <dgm:cxn modelId="{76F5FC27-1DEA-4F71-AEAE-31AC2FBCC1D2}" srcId="{B201D7C1-21A0-4A41-A21A-AE16576E43C4}" destId="{C062FD02-36B4-4603-B74A-A2EDD8DC7C82}" srcOrd="3" destOrd="0" parTransId="{DB7A609A-D591-4EEC-9E53-867E48A58896}" sibTransId="{67FD9542-7978-4251-9DD9-74CAED712AC6}"/>
    <dgm:cxn modelId="{67CABE6A-BF49-4605-B56E-FD7CAEFD7EE7}" type="presParOf" srcId="{193C7D70-85D1-4D00-BA9C-2D74D8ACD159}" destId="{1D482592-D631-489D-9C96-EFBDD95F5E46}" srcOrd="0" destOrd="0" presId="urn:microsoft.com/office/officeart/2005/8/layout/hProcess9"/>
    <dgm:cxn modelId="{32019D3E-0837-4277-82E1-1A92E3DB2F90}" type="presParOf" srcId="{193C7D70-85D1-4D00-BA9C-2D74D8ACD159}" destId="{ED5A9BA3-D12A-489B-9CB9-F39E916DC8A4}" srcOrd="1" destOrd="0" presId="urn:microsoft.com/office/officeart/2005/8/layout/hProcess9"/>
    <dgm:cxn modelId="{107AF705-ADC9-4188-A4CF-E85C96A67DE2}" type="presParOf" srcId="{ED5A9BA3-D12A-489B-9CB9-F39E916DC8A4}" destId="{5AAD8745-7A4D-4BC8-A86F-EC27A67875A4}" srcOrd="0" destOrd="0" presId="urn:microsoft.com/office/officeart/2005/8/layout/hProcess9"/>
    <dgm:cxn modelId="{76CD7621-3ECA-4A4F-B028-935EF91D5C73}" type="presParOf" srcId="{ED5A9BA3-D12A-489B-9CB9-F39E916DC8A4}" destId="{8AC4C4B3-6C7B-4A86-80BA-69B4FD0665AE}" srcOrd="1" destOrd="0" presId="urn:microsoft.com/office/officeart/2005/8/layout/hProcess9"/>
    <dgm:cxn modelId="{68C05B69-E56F-41A0-9AA9-BF60732D044C}" type="presParOf" srcId="{ED5A9BA3-D12A-489B-9CB9-F39E916DC8A4}" destId="{D7F02D6F-FC2D-496A-8555-18439586D56D}" srcOrd="2" destOrd="0" presId="urn:microsoft.com/office/officeart/2005/8/layout/hProcess9"/>
    <dgm:cxn modelId="{0107A517-AA5C-444F-A691-D9A48D17B571}" type="presParOf" srcId="{ED5A9BA3-D12A-489B-9CB9-F39E916DC8A4}" destId="{D5C25C95-6AF3-46BD-B092-F928D14D2A6B}" srcOrd="3" destOrd="0" presId="urn:microsoft.com/office/officeart/2005/8/layout/hProcess9"/>
    <dgm:cxn modelId="{2D26CC1D-D011-4F57-966D-4E5324E58403}" type="presParOf" srcId="{ED5A9BA3-D12A-489B-9CB9-F39E916DC8A4}" destId="{23A173A9-501F-43BF-9A14-ED00FF5BCE8F}" srcOrd="4" destOrd="0" presId="urn:microsoft.com/office/officeart/2005/8/layout/hProcess9"/>
    <dgm:cxn modelId="{D6353B26-FEBF-4B86-A4A2-1FE2ABFC2736}" type="presParOf" srcId="{ED5A9BA3-D12A-489B-9CB9-F39E916DC8A4}" destId="{24D90550-40A2-47E6-AF80-73D87E8B6059}" srcOrd="5" destOrd="0" presId="urn:microsoft.com/office/officeart/2005/8/layout/hProcess9"/>
    <dgm:cxn modelId="{240655F8-5DBF-4259-B427-6691B07FEF60}" type="presParOf" srcId="{ED5A9BA3-D12A-489B-9CB9-F39E916DC8A4}" destId="{8F41B9D5-E8A4-4FAC-AA12-BBDBF1521AE1}" srcOrd="6" destOrd="0" presId="urn:microsoft.com/office/officeart/2005/8/layout/hProcess9"/>
    <dgm:cxn modelId="{3DF04011-367D-452C-81CC-F4DFE884A744}" type="presParOf" srcId="{ED5A9BA3-D12A-489B-9CB9-F39E916DC8A4}" destId="{A544BB43-B331-42BC-AD24-F4A761CE4B30}" srcOrd="7" destOrd="0" presId="urn:microsoft.com/office/officeart/2005/8/layout/hProcess9"/>
    <dgm:cxn modelId="{AC74F605-3163-40C4-A294-8AA8AB5C0A0D}" type="presParOf" srcId="{ED5A9BA3-D12A-489B-9CB9-F39E916DC8A4}" destId="{F6CC79F7-9F8E-418B-B977-115F8C22068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577097-02BC-47F8-A95E-9A7B1CAE978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517846B7-2D26-4E77-9872-FEEA2E5BCBAE}">
      <dgm:prSet phldrT="[Текст]"/>
      <dgm:spPr>
        <a:solidFill>
          <a:srgbClr val="DB945F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Образовательная область «Познавательное развитие».</a:t>
          </a:r>
          <a:endParaRPr lang="ru-RU" dirty="0">
            <a:solidFill>
              <a:schemeClr val="tx1"/>
            </a:solidFill>
          </a:endParaRPr>
        </a:p>
      </dgm:t>
    </dgm:pt>
    <dgm:pt modelId="{0C947142-F826-4AED-A0E1-D5BEF5B5E52F}" type="parTrans" cxnId="{8DA23F6A-6C36-46F4-9C6B-38459D96353F}">
      <dgm:prSet/>
      <dgm:spPr/>
      <dgm:t>
        <a:bodyPr/>
        <a:lstStyle/>
        <a:p>
          <a:endParaRPr lang="ru-RU"/>
        </a:p>
      </dgm:t>
    </dgm:pt>
    <dgm:pt modelId="{1CFDECED-4FFF-4BBF-938A-9E6E9D474FD8}" type="sibTrans" cxnId="{8DA23F6A-6C36-46F4-9C6B-38459D96353F}">
      <dgm:prSet/>
      <dgm:spPr/>
      <dgm:t>
        <a:bodyPr/>
        <a:lstStyle/>
        <a:p>
          <a:endParaRPr lang="ru-RU"/>
        </a:p>
      </dgm:t>
    </dgm:pt>
    <dgm:pt modelId="{A03D350D-A291-4D45-A4A2-66C0A3B0FAE0}">
      <dgm:prSet custT="1"/>
      <dgm:spPr>
        <a:solidFill>
          <a:srgbClr val="FFDB69"/>
        </a:solidFill>
      </dgm:spPr>
      <dgm:t>
        <a:bodyPr/>
        <a:lstStyle/>
        <a:p>
          <a:r>
            <a:rPr lang="ru-RU" sz="1000" b="1" dirty="0">
              <a:solidFill>
                <a:schemeClr val="tx1"/>
              </a:solidFill>
            </a:rPr>
            <a:t>Образовательная область  «Физическое развитие».</a:t>
          </a:r>
          <a:endParaRPr lang="ru-RU" sz="1000" dirty="0">
            <a:solidFill>
              <a:schemeClr val="tx1"/>
            </a:solidFill>
          </a:endParaRPr>
        </a:p>
      </dgm:t>
    </dgm:pt>
    <dgm:pt modelId="{D19EDBAE-BA75-4EED-A72A-591932CD2942}" type="parTrans" cxnId="{616F58B8-1225-4B6E-8A58-3C062D8E5E68}">
      <dgm:prSet/>
      <dgm:spPr/>
      <dgm:t>
        <a:bodyPr/>
        <a:lstStyle/>
        <a:p>
          <a:endParaRPr lang="ru-RU"/>
        </a:p>
      </dgm:t>
    </dgm:pt>
    <dgm:pt modelId="{D235926C-C3FD-4676-90A5-D1AE38F99392}" type="sibTrans" cxnId="{616F58B8-1225-4B6E-8A58-3C062D8E5E68}">
      <dgm:prSet/>
      <dgm:spPr/>
      <dgm:t>
        <a:bodyPr/>
        <a:lstStyle/>
        <a:p>
          <a:endParaRPr lang="ru-RU"/>
        </a:p>
      </dgm:t>
    </dgm:pt>
    <dgm:pt modelId="{28973D4C-A31B-4C00-A514-886BFDB79321}">
      <dgm:prSet custT="1"/>
      <dgm:spPr>
        <a:solidFill>
          <a:srgbClr val="FFECAF"/>
        </a:solidFill>
      </dgm:spPr>
      <dgm:t>
        <a:bodyPr/>
        <a:lstStyle/>
        <a:p>
          <a:r>
            <a:rPr lang="ru-RU" sz="1000" b="1" dirty="0">
              <a:solidFill>
                <a:schemeClr val="tx1"/>
              </a:solidFill>
            </a:rPr>
            <a:t>Образовательная область  «Социально-коммуникативное развитие».</a:t>
          </a:r>
          <a:endParaRPr lang="ru-RU" sz="1000" dirty="0">
            <a:solidFill>
              <a:schemeClr val="tx1"/>
            </a:solidFill>
          </a:endParaRPr>
        </a:p>
      </dgm:t>
    </dgm:pt>
    <dgm:pt modelId="{7C841866-4534-45CE-BB0D-822C270F39FA}" type="parTrans" cxnId="{B409088F-733B-4682-ACCC-8E246EA8CD0F}">
      <dgm:prSet/>
      <dgm:spPr/>
      <dgm:t>
        <a:bodyPr/>
        <a:lstStyle/>
        <a:p>
          <a:endParaRPr lang="ru-RU"/>
        </a:p>
      </dgm:t>
    </dgm:pt>
    <dgm:pt modelId="{2A090C8F-7759-492C-8B62-CEE914DA343C}" type="sibTrans" cxnId="{B409088F-733B-4682-ACCC-8E246EA8CD0F}">
      <dgm:prSet/>
      <dgm:spPr/>
      <dgm:t>
        <a:bodyPr/>
        <a:lstStyle/>
        <a:p>
          <a:endParaRPr lang="ru-RU"/>
        </a:p>
      </dgm:t>
    </dgm:pt>
    <dgm:pt modelId="{E47051AB-C258-4A67-934A-23DB64A57524}">
      <dgm:prSet custT="1"/>
      <dgm:spPr>
        <a:solidFill>
          <a:srgbClr val="C9E7A7"/>
        </a:solidFill>
      </dgm:spPr>
      <dgm:t>
        <a:bodyPr/>
        <a:lstStyle/>
        <a:p>
          <a:r>
            <a:rPr lang="ru-RU" sz="1000" b="1" dirty="0">
              <a:solidFill>
                <a:schemeClr val="tx1"/>
              </a:solidFill>
            </a:rPr>
            <a:t>Образовательная область</a:t>
          </a:r>
        </a:p>
        <a:p>
          <a:r>
            <a:rPr lang="ru-RU" sz="1000" b="1" dirty="0">
              <a:solidFill>
                <a:schemeClr val="tx1"/>
              </a:solidFill>
            </a:rPr>
            <a:t> «Речевое развитие».</a:t>
          </a:r>
          <a:endParaRPr lang="ru-RU" sz="1000" dirty="0">
            <a:solidFill>
              <a:schemeClr val="tx1"/>
            </a:solidFill>
          </a:endParaRPr>
        </a:p>
      </dgm:t>
    </dgm:pt>
    <dgm:pt modelId="{8D9FC0E2-A89C-47DB-95FE-CF31F3C2D7CC}" type="parTrans" cxnId="{0F85C0D6-9062-412C-8853-EB662714CD4C}">
      <dgm:prSet/>
      <dgm:spPr/>
      <dgm:t>
        <a:bodyPr/>
        <a:lstStyle/>
        <a:p>
          <a:endParaRPr lang="ru-RU"/>
        </a:p>
      </dgm:t>
    </dgm:pt>
    <dgm:pt modelId="{0051CE15-9ACC-49D6-A40B-7B0A35C65C62}" type="sibTrans" cxnId="{0F85C0D6-9062-412C-8853-EB662714CD4C}">
      <dgm:prSet/>
      <dgm:spPr/>
      <dgm:t>
        <a:bodyPr/>
        <a:lstStyle/>
        <a:p>
          <a:endParaRPr lang="ru-RU"/>
        </a:p>
      </dgm:t>
    </dgm:pt>
    <dgm:pt modelId="{337A6CF6-BCC5-482E-A669-600F2A7FFB39}">
      <dgm:prSet custT="1"/>
      <dgm:spPr/>
      <dgm:t>
        <a:bodyPr/>
        <a:lstStyle/>
        <a:p>
          <a:r>
            <a:rPr lang="ru-RU" sz="1000" b="1" dirty="0">
              <a:solidFill>
                <a:schemeClr val="tx1"/>
              </a:solidFill>
            </a:rPr>
            <a:t>Образовательная область «Художественно-эстетическое развитие».</a:t>
          </a:r>
          <a:endParaRPr lang="ru-RU" sz="1000" dirty="0">
            <a:solidFill>
              <a:schemeClr val="tx1"/>
            </a:solidFill>
          </a:endParaRPr>
        </a:p>
      </dgm:t>
    </dgm:pt>
    <dgm:pt modelId="{0B28AF9F-7920-4A28-B6A4-2DEFD9D3ECE8}" type="parTrans" cxnId="{DD9D3FA9-52B3-411E-BA39-9841B0F67E3D}">
      <dgm:prSet/>
      <dgm:spPr/>
      <dgm:t>
        <a:bodyPr/>
        <a:lstStyle/>
        <a:p>
          <a:endParaRPr lang="ru-RU"/>
        </a:p>
      </dgm:t>
    </dgm:pt>
    <dgm:pt modelId="{9EE3ACB9-FBE5-4B62-87BC-9C4C174043C0}" type="sibTrans" cxnId="{DD9D3FA9-52B3-411E-BA39-9841B0F67E3D}">
      <dgm:prSet/>
      <dgm:spPr/>
      <dgm:t>
        <a:bodyPr/>
        <a:lstStyle/>
        <a:p>
          <a:endParaRPr lang="ru-RU"/>
        </a:p>
      </dgm:t>
    </dgm:pt>
    <dgm:pt modelId="{7B5F2E3F-120E-4CA2-BFF7-4B2295DA311B}" type="pres">
      <dgm:prSet presAssocID="{E3577097-02BC-47F8-A95E-9A7B1CAE9781}" presName="compositeShape" presStyleCnt="0">
        <dgm:presLayoutVars>
          <dgm:chMax val="7"/>
          <dgm:dir/>
          <dgm:resizeHandles val="exact"/>
        </dgm:presLayoutVars>
      </dgm:prSet>
      <dgm:spPr/>
    </dgm:pt>
    <dgm:pt modelId="{46666DFA-9D9D-404B-8A26-144E5008B5F8}" type="pres">
      <dgm:prSet presAssocID="{E3577097-02BC-47F8-A95E-9A7B1CAE9781}" presName="wedge1" presStyleLbl="node1" presStyleIdx="0" presStyleCnt="5" custScaleX="108818" custScaleY="104670"/>
      <dgm:spPr/>
      <dgm:t>
        <a:bodyPr/>
        <a:lstStyle/>
        <a:p>
          <a:endParaRPr lang="ru-RU"/>
        </a:p>
      </dgm:t>
    </dgm:pt>
    <dgm:pt modelId="{D003F219-BB9C-4056-BBCA-11BEC0BDAB03}" type="pres">
      <dgm:prSet presAssocID="{E3577097-02BC-47F8-A95E-9A7B1CAE9781}" presName="dummy1a" presStyleCnt="0"/>
      <dgm:spPr/>
    </dgm:pt>
    <dgm:pt modelId="{C95D263F-3EEB-4F6D-A8D5-8CF5184B7C1A}" type="pres">
      <dgm:prSet presAssocID="{E3577097-02BC-47F8-A95E-9A7B1CAE9781}" presName="dummy1b" presStyleCnt="0"/>
      <dgm:spPr/>
    </dgm:pt>
    <dgm:pt modelId="{45784EFB-6FBF-4B8F-AA33-7D08DA17F890}" type="pres">
      <dgm:prSet presAssocID="{E3577097-02BC-47F8-A95E-9A7B1CAE9781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2714E-8CFF-4F64-82A0-964FA3BEE52C}" type="pres">
      <dgm:prSet presAssocID="{E3577097-02BC-47F8-A95E-9A7B1CAE9781}" presName="wedge2" presStyleLbl="node1" presStyleIdx="1" presStyleCnt="5" custLinFactNeighborX="1700" custLinFactNeighborY="-735"/>
      <dgm:spPr/>
      <dgm:t>
        <a:bodyPr/>
        <a:lstStyle/>
        <a:p>
          <a:endParaRPr lang="ru-RU"/>
        </a:p>
      </dgm:t>
    </dgm:pt>
    <dgm:pt modelId="{924C6944-5742-4E39-89EB-6CEC711E2F02}" type="pres">
      <dgm:prSet presAssocID="{E3577097-02BC-47F8-A95E-9A7B1CAE9781}" presName="dummy2a" presStyleCnt="0"/>
      <dgm:spPr/>
    </dgm:pt>
    <dgm:pt modelId="{D8BB5DD9-4081-4C16-AF2F-31ABACD2F962}" type="pres">
      <dgm:prSet presAssocID="{E3577097-02BC-47F8-A95E-9A7B1CAE9781}" presName="dummy2b" presStyleCnt="0"/>
      <dgm:spPr/>
    </dgm:pt>
    <dgm:pt modelId="{69A47138-6383-4B53-A37A-4EC75D2C1B83}" type="pres">
      <dgm:prSet presAssocID="{E3577097-02BC-47F8-A95E-9A7B1CAE9781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64C1AA-EF7D-4FB5-BFAC-994A66A6FD93}" type="pres">
      <dgm:prSet presAssocID="{E3577097-02BC-47F8-A95E-9A7B1CAE9781}" presName="wedge3" presStyleLbl="node1" presStyleIdx="2" presStyleCnt="5" custScaleY="98188"/>
      <dgm:spPr/>
      <dgm:t>
        <a:bodyPr/>
        <a:lstStyle/>
        <a:p>
          <a:endParaRPr lang="ru-RU"/>
        </a:p>
      </dgm:t>
    </dgm:pt>
    <dgm:pt modelId="{A91259C1-94B3-4E8D-856E-E0E22A9E5297}" type="pres">
      <dgm:prSet presAssocID="{E3577097-02BC-47F8-A95E-9A7B1CAE9781}" presName="dummy3a" presStyleCnt="0"/>
      <dgm:spPr/>
    </dgm:pt>
    <dgm:pt modelId="{FA351FB6-AA45-4E3A-9324-5AD06A3BC5E8}" type="pres">
      <dgm:prSet presAssocID="{E3577097-02BC-47F8-A95E-9A7B1CAE9781}" presName="dummy3b" presStyleCnt="0"/>
      <dgm:spPr/>
    </dgm:pt>
    <dgm:pt modelId="{5B2AEDFB-E625-406A-B3EA-6425649EFCCB}" type="pres">
      <dgm:prSet presAssocID="{E3577097-02BC-47F8-A95E-9A7B1CAE9781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50FC1-F9BC-4745-B580-E229D6B44FDB}" type="pres">
      <dgm:prSet presAssocID="{E3577097-02BC-47F8-A95E-9A7B1CAE9781}" presName="wedge4" presStyleLbl="node1" presStyleIdx="3" presStyleCnt="5"/>
      <dgm:spPr/>
      <dgm:t>
        <a:bodyPr/>
        <a:lstStyle/>
        <a:p>
          <a:endParaRPr lang="ru-RU"/>
        </a:p>
      </dgm:t>
    </dgm:pt>
    <dgm:pt modelId="{7FA2BA1E-ACAC-4FE2-B965-F7B729323B0F}" type="pres">
      <dgm:prSet presAssocID="{E3577097-02BC-47F8-A95E-9A7B1CAE9781}" presName="dummy4a" presStyleCnt="0"/>
      <dgm:spPr/>
    </dgm:pt>
    <dgm:pt modelId="{06786409-1F3F-456E-A0B5-CD4DC719358B}" type="pres">
      <dgm:prSet presAssocID="{E3577097-02BC-47F8-A95E-9A7B1CAE9781}" presName="dummy4b" presStyleCnt="0"/>
      <dgm:spPr/>
    </dgm:pt>
    <dgm:pt modelId="{F48DF420-DF23-4B06-BFEC-E1A655DC61E1}" type="pres">
      <dgm:prSet presAssocID="{E3577097-02BC-47F8-A95E-9A7B1CAE9781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E392D-9FCE-42A8-8E20-8524A5B4BE6B}" type="pres">
      <dgm:prSet presAssocID="{E3577097-02BC-47F8-A95E-9A7B1CAE9781}" presName="wedge5" presStyleLbl="node1" presStyleIdx="4" presStyleCnt="5" custScaleX="94828" custScaleY="102658"/>
      <dgm:spPr/>
      <dgm:t>
        <a:bodyPr/>
        <a:lstStyle/>
        <a:p>
          <a:endParaRPr lang="ru-RU"/>
        </a:p>
      </dgm:t>
    </dgm:pt>
    <dgm:pt modelId="{83BC6770-8F60-4C23-9C30-70268AF57DCF}" type="pres">
      <dgm:prSet presAssocID="{E3577097-02BC-47F8-A95E-9A7B1CAE9781}" presName="dummy5a" presStyleCnt="0"/>
      <dgm:spPr/>
    </dgm:pt>
    <dgm:pt modelId="{84310D7C-C0FD-45B2-8A64-4DAE7633D51C}" type="pres">
      <dgm:prSet presAssocID="{E3577097-02BC-47F8-A95E-9A7B1CAE9781}" presName="dummy5b" presStyleCnt="0"/>
      <dgm:spPr/>
    </dgm:pt>
    <dgm:pt modelId="{B64EE8C9-4553-4A21-B24F-BF9EE4561FBB}" type="pres">
      <dgm:prSet presAssocID="{E3577097-02BC-47F8-A95E-9A7B1CAE9781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3F513-A1B1-4695-923D-58BA14408CA1}" type="pres">
      <dgm:prSet presAssocID="{2A090C8F-7759-492C-8B62-CEE914DA343C}" presName="arrowWedge1" presStyleLbl="fgSibTrans2D1" presStyleIdx="0" presStyleCnt="5" custLinFactNeighborX="2080" custLinFactNeighborY="-1042"/>
      <dgm:spPr/>
    </dgm:pt>
    <dgm:pt modelId="{1D1E2329-BA10-49F1-9A3A-0980232D7332}" type="pres">
      <dgm:prSet presAssocID="{9EE3ACB9-FBE5-4B62-87BC-9C4C174043C0}" presName="arrowWedge2" presStyleLbl="fgSibTrans2D1" presStyleIdx="1" presStyleCnt="5"/>
      <dgm:spPr/>
    </dgm:pt>
    <dgm:pt modelId="{3AB25E3F-3A78-4150-B7C5-B9588AF2AC24}" type="pres">
      <dgm:prSet presAssocID="{D235926C-C3FD-4676-90A5-D1AE38F99392}" presName="arrowWedge3" presStyleLbl="fgSibTrans2D1" presStyleIdx="2" presStyleCnt="5"/>
      <dgm:spPr/>
    </dgm:pt>
    <dgm:pt modelId="{8AE0DB38-4E0F-4127-B24D-6B15290F5922}" type="pres">
      <dgm:prSet presAssocID="{1CFDECED-4FFF-4BBF-938A-9E6E9D474FD8}" presName="arrowWedge4" presStyleLbl="fgSibTrans2D1" presStyleIdx="3" presStyleCnt="5"/>
      <dgm:spPr/>
    </dgm:pt>
    <dgm:pt modelId="{B5A866CA-3188-4759-8701-CF584610C8F6}" type="pres">
      <dgm:prSet presAssocID="{0051CE15-9ACC-49D6-A40B-7B0A35C65C62}" presName="arrowWedge5" presStyleLbl="fgSibTrans2D1" presStyleIdx="4" presStyleCnt="5"/>
      <dgm:spPr/>
    </dgm:pt>
  </dgm:ptLst>
  <dgm:cxnLst>
    <dgm:cxn modelId="{0E4C513E-DCBC-4F0B-9F28-D332D77BADAC}" type="presOf" srcId="{337A6CF6-BCC5-482E-A669-600F2A7FFB39}" destId="{69A47138-6383-4B53-A37A-4EC75D2C1B83}" srcOrd="1" destOrd="0" presId="urn:microsoft.com/office/officeart/2005/8/layout/cycle8"/>
    <dgm:cxn modelId="{8DA23F6A-6C36-46F4-9C6B-38459D96353F}" srcId="{E3577097-02BC-47F8-A95E-9A7B1CAE9781}" destId="{517846B7-2D26-4E77-9872-FEEA2E5BCBAE}" srcOrd="3" destOrd="0" parTransId="{0C947142-F826-4AED-A0E1-D5BEF5B5E52F}" sibTransId="{1CFDECED-4FFF-4BBF-938A-9E6E9D474FD8}"/>
    <dgm:cxn modelId="{B970D07D-D618-45AF-80B0-E0AA78149AA6}" type="presOf" srcId="{337A6CF6-BCC5-482E-A669-600F2A7FFB39}" destId="{1532714E-8CFF-4F64-82A0-964FA3BEE52C}" srcOrd="0" destOrd="0" presId="urn:microsoft.com/office/officeart/2005/8/layout/cycle8"/>
    <dgm:cxn modelId="{0FA3B16A-C68A-47B0-BC53-879DD75BB049}" type="presOf" srcId="{28973D4C-A31B-4C00-A514-886BFDB79321}" destId="{46666DFA-9D9D-404B-8A26-144E5008B5F8}" srcOrd="0" destOrd="0" presId="urn:microsoft.com/office/officeart/2005/8/layout/cycle8"/>
    <dgm:cxn modelId="{323F6CBF-0B67-48F9-91A4-708AD1D3B04C}" type="presOf" srcId="{517846B7-2D26-4E77-9872-FEEA2E5BCBAE}" destId="{AAB50FC1-F9BC-4745-B580-E229D6B44FDB}" srcOrd="0" destOrd="0" presId="urn:microsoft.com/office/officeart/2005/8/layout/cycle8"/>
    <dgm:cxn modelId="{0F85C0D6-9062-412C-8853-EB662714CD4C}" srcId="{E3577097-02BC-47F8-A95E-9A7B1CAE9781}" destId="{E47051AB-C258-4A67-934A-23DB64A57524}" srcOrd="4" destOrd="0" parTransId="{8D9FC0E2-A89C-47DB-95FE-CF31F3C2D7CC}" sibTransId="{0051CE15-9ACC-49D6-A40B-7B0A35C65C62}"/>
    <dgm:cxn modelId="{6BC30B0A-F367-4430-B488-F410BC308455}" type="presOf" srcId="{A03D350D-A291-4D45-A4A2-66C0A3B0FAE0}" destId="{5B2AEDFB-E625-406A-B3EA-6425649EFCCB}" srcOrd="1" destOrd="0" presId="urn:microsoft.com/office/officeart/2005/8/layout/cycle8"/>
    <dgm:cxn modelId="{9231F8B1-EF79-4A94-B25C-E53C4AAB2451}" type="presOf" srcId="{A03D350D-A291-4D45-A4A2-66C0A3B0FAE0}" destId="{E164C1AA-EF7D-4FB5-BFAC-994A66A6FD93}" srcOrd="0" destOrd="0" presId="urn:microsoft.com/office/officeart/2005/8/layout/cycle8"/>
    <dgm:cxn modelId="{FF76DDF9-91EF-4627-A298-47B056E13741}" type="presOf" srcId="{517846B7-2D26-4E77-9872-FEEA2E5BCBAE}" destId="{F48DF420-DF23-4B06-BFEC-E1A655DC61E1}" srcOrd="1" destOrd="0" presId="urn:microsoft.com/office/officeart/2005/8/layout/cycle8"/>
    <dgm:cxn modelId="{DFBA32BC-77AD-4052-B987-89CBAA849853}" type="presOf" srcId="{E47051AB-C258-4A67-934A-23DB64A57524}" destId="{B64EE8C9-4553-4A21-B24F-BF9EE4561FBB}" srcOrd="1" destOrd="0" presId="urn:microsoft.com/office/officeart/2005/8/layout/cycle8"/>
    <dgm:cxn modelId="{616F58B8-1225-4B6E-8A58-3C062D8E5E68}" srcId="{E3577097-02BC-47F8-A95E-9A7B1CAE9781}" destId="{A03D350D-A291-4D45-A4A2-66C0A3B0FAE0}" srcOrd="2" destOrd="0" parTransId="{D19EDBAE-BA75-4EED-A72A-591932CD2942}" sibTransId="{D235926C-C3FD-4676-90A5-D1AE38F99392}"/>
    <dgm:cxn modelId="{0C51F89D-763D-4915-B367-22DBE899C684}" type="presOf" srcId="{28973D4C-A31B-4C00-A514-886BFDB79321}" destId="{45784EFB-6FBF-4B8F-AA33-7D08DA17F890}" srcOrd="1" destOrd="0" presId="urn:microsoft.com/office/officeart/2005/8/layout/cycle8"/>
    <dgm:cxn modelId="{B409088F-733B-4682-ACCC-8E246EA8CD0F}" srcId="{E3577097-02BC-47F8-A95E-9A7B1CAE9781}" destId="{28973D4C-A31B-4C00-A514-886BFDB79321}" srcOrd="0" destOrd="0" parTransId="{7C841866-4534-45CE-BB0D-822C270F39FA}" sibTransId="{2A090C8F-7759-492C-8B62-CEE914DA343C}"/>
    <dgm:cxn modelId="{DD9D3FA9-52B3-411E-BA39-9841B0F67E3D}" srcId="{E3577097-02BC-47F8-A95E-9A7B1CAE9781}" destId="{337A6CF6-BCC5-482E-A669-600F2A7FFB39}" srcOrd="1" destOrd="0" parTransId="{0B28AF9F-7920-4A28-B6A4-2DEFD9D3ECE8}" sibTransId="{9EE3ACB9-FBE5-4B62-87BC-9C4C174043C0}"/>
    <dgm:cxn modelId="{6B9554FC-2671-4D1A-963D-50B0C2352FE5}" type="presOf" srcId="{E47051AB-C258-4A67-934A-23DB64A57524}" destId="{EC3E392D-9FCE-42A8-8E20-8524A5B4BE6B}" srcOrd="0" destOrd="0" presId="urn:microsoft.com/office/officeart/2005/8/layout/cycle8"/>
    <dgm:cxn modelId="{12CD4C38-E223-4C6F-9CA3-453029235366}" type="presOf" srcId="{E3577097-02BC-47F8-A95E-9A7B1CAE9781}" destId="{7B5F2E3F-120E-4CA2-BFF7-4B2295DA311B}" srcOrd="0" destOrd="0" presId="urn:microsoft.com/office/officeart/2005/8/layout/cycle8"/>
    <dgm:cxn modelId="{AF37A740-A7DD-467E-B428-87F9AE20D2A1}" type="presParOf" srcId="{7B5F2E3F-120E-4CA2-BFF7-4B2295DA311B}" destId="{46666DFA-9D9D-404B-8A26-144E5008B5F8}" srcOrd="0" destOrd="0" presId="urn:microsoft.com/office/officeart/2005/8/layout/cycle8"/>
    <dgm:cxn modelId="{CB4107E2-BC35-4042-A12F-7C86FF1931EA}" type="presParOf" srcId="{7B5F2E3F-120E-4CA2-BFF7-4B2295DA311B}" destId="{D003F219-BB9C-4056-BBCA-11BEC0BDAB03}" srcOrd="1" destOrd="0" presId="urn:microsoft.com/office/officeart/2005/8/layout/cycle8"/>
    <dgm:cxn modelId="{C8A0F85B-0E98-473D-AB18-C5D39A76DCA7}" type="presParOf" srcId="{7B5F2E3F-120E-4CA2-BFF7-4B2295DA311B}" destId="{C95D263F-3EEB-4F6D-A8D5-8CF5184B7C1A}" srcOrd="2" destOrd="0" presId="urn:microsoft.com/office/officeart/2005/8/layout/cycle8"/>
    <dgm:cxn modelId="{6FD5656C-CC5C-4111-B7D2-050761A999E9}" type="presParOf" srcId="{7B5F2E3F-120E-4CA2-BFF7-4B2295DA311B}" destId="{45784EFB-6FBF-4B8F-AA33-7D08DA17F890}" srcOrd="3" destOrd="0" presId="urn:microsoft.com/office/officeart/2005/8/layout/cycle8"/>
    <dgm:cxn modelId="{35D1D16F-CDE5-4D43-B8E0-6782E1C09BB5}" type="presParOf" srcId="{7B5F2E3F-120E-4CA2-BFF7-4B2295DA311B}" destId="{1532714E-8CFF-4F64-82A0-964FA3BEE52C}" srcOrd="4" destOrd="0" presId="urn:microsoft.com/office/officeart/2005/8/layout/cycle8"/>
    <dgm:cxn modelId="{56ADAE90-DB45-4AB4-8AE9-66437DB41505}" type="presParOf" srcId="{7B5F2E3F-120E-4CA2-BFF7-4B2295DA311B}" destId="{924C6944-5742-4E39-89EB-6CEC711E2F02}" srcOrd="5" destOrd="0" presId="urn:microsoft.com/office/officeart/2005/8/layout/cycle8"/>
    <dgm:cxn modelId="{40EF6A7A-17F5-4567-973B-4D0849D95441}" type="presParOf" srcId="{7B5F2E3F-120E-4CA2-BFF7-4B2295DA311B}" destId="{D8BB5DD9-4081-4C16-AF2F-31ABACD2F962}" srcOrd="6" destOrd="0" presId="urn:microsoft.com/office/officeart/2005/8/layout/cycle8"/>
    <dgm:cxn modelId="{A729A73E-E209-4BAB-92D7-22F7F34385D2}" type="presParOf" srcId="{7B5F2E3F-120E-4CA2-BFF7-4B2295DA311B}" destId="{69A47138-6383-4B53-A37A-4EC75D2C1B83}" srcOrd="7" destOrd="0" presId="urn:microsoft.com/office/officeart/2005/8/layout/cycle8"/>
    <dgm:cxn modelId="{D8752826-AC32-4141-92BE-13DEB5FA2F30}" type="presParOf" srcId="{7B5F2E3F-120E-4CA2-BFF7-4B2295DA311B}" destId="{E164C1AA-EF7D-4FB5-BFAC-994A66A6FD93}" srcOrd="8" destOrd="0" presId="urn:microsoft.com/office/officeart/2005/8/layout/cycle8"/>
    <dgm:cxn modelId="{1B5CFDFE-CE51-43CC-9682-C76AFFBBC0E4}" type="presParOf" srcId="{7B5F2E3F-120E-4CA2-BFF7-4B2295DA311B}" destId="{A91259C1-94B3-4E8D-856E-E0E22A9E5297}" srcOrd="9" destOrd="0" presId="urn:microsoft.com/office/officeart/2005/8/layout/cycle8"/>
    <dgm:cxn modelId="{1355A01A-3E3E-4C9B-A54B-32097D16B906}" type="presParOf" srcId="{7B5F2E3F-120E-4CA2-BFF7-4B2295DA311B}" destId="{FA351FB6-AA45-4E3A-9324-5AD06A3BC5E8}" srcOrd="10" destOrd="0" presId="urn:microsoft.com/office/officeart/2005/8/layout/cycle8"/>
    <dgm:cxn modelId="{A60C7ECB-4E57-4853-B1B3-C5506A8C52C9}" type="presParOf" srcId="{7B5F2E3F-120E-4CA2-BFF7-4B2295DA311B}" destId="{5B2AEDFB-E625-406A-B3EA-6425649EFCCB}" srcOrd="11" destOrd="0" presId="urn:microsoft.com/office/officeart/2005/8/layout/cycle8"/>
    <dgm:cxn modelId="{69FC6D5E-0A18-482B-B4C2-B586BE7CF58E}" type="presParOf" srcId="{7B5F2E3F-120E-4CA2-BFF7-4B2295DA311B}" destId="{AAB50FC1-F9BC-4745-B580-E229D6B44FDB}" srcOrd="12" destOrd="0" presId="urn:microsoft.com/office/officeart/2005/8/layout/cycle8"/>
    <dgm:cxn modelId="{C0C2A15A-F6B6-4642-8C33-67A38CCB5335}" type="presParOf" srcId="{7B5F2E3F-120E-4CA2-BFF7-4B2295DA311B}" destId="{7FA2BA1E-ACAC-4FE2-B965-F7B729323B0F}" srcOrd="13" destOrd="0" presId="urn:microsoft.com/office/officeart/2005/8/layout/cycle8"/>
    <dgm:cxn modelId="{B9ADFC1F-00CF-4898-B4E4-A301DC5BE5F2}" type="presParOf" srcId="{7B5F2E3F-120E-4CA2-BFF7-4B2295DA311B}" destId="{06786409-1F3F-456E-A0B5-CD4DC719358B}" srcOrd="14" destOrd="0" presId="urn:microsoft.com/office/officeart/2005/8/layout/cycle8"/>
    <dgm:cxn modelId="{F7656821-1B50-48A5-834A-47DE7677FCB1}" type="presParOf" srcId="{7B5F2E3F-120E-4CA2-BFF7-4B2295DA311B}" destId="{F48DF420-DF23-4B06-BFEC-E1A655DC61E1}" srcOrd="15" destOrd="0" presId="urn:microsoft.com/office/officeart/2005/8/layout/cycle8"/>
    <dgm:cxn modelId="{77B0BF42-CC22-4036-B01E-CB5644946A28}" type="presParOf" srcId="{7B5F2E3F-120E-4CA2-BFF7-4B2295DA311B}" destId="{EC3E392D-9FCE-42A8-8E20-8524A5B4BE6B}" srcOrd="16" destOrd="0" presId="urn:microsoft.com/office/officeart/2005/8/layout/cycle8"/>
    <dgm:cxn modelId="{86F32191-5913-405D-AFC3-BC835C6245B3}" type="presParOf" srcId="{7B5F2E3F-120E-4CA2-BFF7-4B2295DA311B}" destId="{83BC6770-8F60-4C23-9C30-70268AF57DCF}" srcOrd="17" destOrd="0" presId="urn:microsoft.com/office/officeart/2005/8/layout/cycle8"/>
    <dgm:cxn modelId="{72CE9883-369D-47F4-AF94-84247355E1B4}" type="presParOf" srcId="{7B5F2E3F-120E-4CA2-BFF7-4B2295DA311B}" destId="{84310D7C-C0FD-45B2-8A64-4DAE7633D51C}" srcOrd="18" destOrd="0" presId="urn:microsoft.com/office/officeart/2005/8/layout/cycle8"/>
    <dgm:cxn modelId="{FAF34229-51D7-458A-991C-0F85E07CA9C1}" type="presParOf" srcId="{7B5F2E3F-120E-4CA2-BFF7-4B2295DA311B}" destId="{B64EE8C9-4553-4A21-B24F-BF9EE4561FBB}" srcOrd="19" destOrd="0" presId="urn:microsoft.com/office/officeart/2005/8/layout/cycle8"/>
    <dgm:cxn modelId="{9E06D875-8499-4FAD-AEAD-939AE5B3685B}" type="presParOf" srcId="{7B5F2E3F-120E-4CA2-BFF7-4B2295DA311B}" destId="{02D3F513-A1B1-4695-923D-58BA14408CA1}" srcOrd="20" destOrd="0" presId="urn:microsoft.com/office/officeart/2005/8/layout/cycle8"/>
    <dgm:cxn modelId="{4C7CA344-9241-4712-AE80-58C92277BD81}" type="presParOf" srcId="{7B5F2E3F-120E-4CA2-BFF7-4B2295DA311B}" destId="{1D1E2329-BA10-49F1-9A3A-0980232D7332}" srcOrd="21" destOrd="0" presId="urn:microsoft.com/office/officeart/2005/8/layout/cycle8"/>
    <dgm:cxn modelId="{966D1231-2067-4700-9CDD-686000F34141}" type="presParOf" srcId="{7B5F2E3F-120E-4CA2-BFF7-4B2295DA311B}" destId="{3AB25E3F-3A78-4150-B7C5-B9588AF2AC24}" srcOrd="22" destOrd="0" presId="urn:microsoft.com/office/officeart/2005/8/layout/cycle8"/>
    <dgm:cxn modelId="{E396B416-9269-4B84-B014-A6FF38B873FD}" type="presParOf" srcId="{7B5F2E3F-120E-4CA2-BFF7-4B2295DA311B}" destId="{8AE0DB38-4E0F-4127-B24D-6B15290F5922}" srcOrd="23" destOrd="0" presId="urn:microsoft.com/office/officeart/2005/8/layout/cycle8"/>
    <dgm:cxn modelId="{A09EE96D-AFCF-4C42-B4C2-EB0F81863123}" type="presParOf" srcId="{7B5F2E3F-120E-4CA2-BFF7-4B2295DA311B}" destId="{B5A866CA-3188-4759-8701-CF584610C8F6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29C6E7-DD1D-481F-B8BA-4D6644CC1F70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6662B3FD-F459-453C-A8A6-E77BDA4AEFB3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DB69"/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Федеральная образовательная программа </a:t>
          </a:r>
          <a:r>
            <a:rPr lang="ru-RU" sz="1400" b="1" smtClean="0">
              <a:solidFill>
                <a:schemeClr val="tx1"/>
              </a:solidFill>
            </a:rPr>
            <a:t>дошкольного образования</a:t>
          </a:r>
          <a:endParaRPr lang="ru-RU" sz="1400" b="1" dirty="0">
            <a:solidFill>
              <a:schemeClr val="tx1"/>
            </a:solidFill>
          </a:endParaRPr>
        </a:p>
      </dgm:t>
    </dgm:pt>
    <dgm:pt modelId="{0720F8E9-3157-4AC9-BDD8-0A3CADDE3D9F}" type="parTrans" cxnId="{3C5550BD-89E2-4BC9-8583-1625466C9602}">
      <dgm:prSet/>
      <dgm:spPr/>
      <dgm:t>
        <a:bodyPr/>
        <a:lstStyle/>
        <a:p>
          <a:endParaRPr lang="ru-RU"/>
        </a:p>
      </dgm:t>
    </dgm:pt>
    <dgm:pt modelId="{40E8A40B-5C4A-4F90-8974-452BB0B6F854}" type="sibTrans" cxnId="{3C5550BD-89E2-4BC9-8583-1625466C9602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949D1F"/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D0AA9A8A-BE6D-4626-9A8F-86A124EF67C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DB69"/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Дополнительные образовательные программы</a:t>
          </a:r>
        </a:p>
      </dgm:t>
    </dgm:pt>
    <dgm:pt modelId="{AD82476D-021D-4413-91AE-1E62FE7D8CA1}" type="parTrans" cxnId="{59D89C67-81C2-4A16-89BB-69E39256E855}">
      <dgm:prSet/>
      <dgm:spPr/>
      <dgm:t>
        <a:bodyPr/>
        <a:lstStyle/>
        <a:p>
          <a:endParaRPr lang="ru-RU"/>
        </a:p>
      </dgm:t>
    </dgm:pt>
    <dgm:pt modelId="{4709B2F8-B1B1-4B35-ADDE-FD12B48281D6}" type="sibTrans" cxnId="{59D89C67-81C2-4A16-89BB-69E39256E855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949D1F"/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8F492220-99C7-4F7E-904E-EE97E75BD27C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endParaRPr lang="ru-RU" sz="1600" b="1" dirty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endParaRPr lang="ru-RU" sz="1600" b="1" dirty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r>
            <a:rPr lang="ru-RU" sz="1600" b="1" dirty="0">
              <a:solidFill>
                <a:schemeClr val="tx1"/>
              </a:solidFill>
            </a:rPr>
            <a:t>Образовательные области:</a:t>
          </a:r>
        </a:p>
        <a:p>
          <a:pPr>
            <a:lnSpc>
              <a:spcPct val="100000"/>
            </a:lnSpc>
          </a:pPr>
          <a:r>
            <a:rPr lang="ru-RU" sz="1400" b="1" dirty="0">
              <a:solidFill>
                <a:schemeClr val="tx1"/>
              </a:solidFill>
            </a:rPr>
            <a:t> «Социально-коммуникативное развитие», </a:t>
          </a:r>
        </a:p>
        <a:p>
          <a:pPr>
            <a:lnSpc>
              <a:spcPct val="100000"/>
            </a:lnSpc>
          </a:pPr>
          <a:r>
            <a:rPr lang="ru-RU" sz="1400" b="1" dirty="0">
              <a:solidFill>
                <a:schemeClr val="tx1"/>
              </a:solidFill>
            </a:rPr>
            <a:t>«Речевое развитие»,</a:t>
          </a:r>
        </a:p>
        <a:p>
          <a:pPr>
            <a:lnSpc>
              <a:spcPct val="100000"/>
            </a:lnSpc>
          </a:pPr>
          <a:r>
            <a:rPr lang="ru-RU" sz="1400" b="1" dirty="0">
              <a:solidFill>
                <a:schemeClr val="tx1"/>
              </a:solidFill>
            </a:rPr>
            <a:t>«Познавательное развитие», «Художественно-эстетическое развитие», «Физическое развитие».</a:t>
          </a:r>
        </a:p>
        <a:p>
          <a:pPr>
            <a:lnSpc>
              <a:spcPct val="100000"/>
            </a:lnSpc>
          </a:pPr>
          <a:endParaRPr lang="ru-RU" sz="1400" b="1" dirty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endParaRPr lang="ru-RU" sz="1400" b="1" dirty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endParaRPr lang="ru-RU" sz="1400" b="1" dirty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r>
            <a:rPr lang="ru-RU" sz="1400" b="1" dirty="0">
              <a:solidFill>
                <a:schemeClr val="tx1"/>
              </a:solidFill>
            </a:rPr>
            <a:t>   </a:t>
          </a:r>
          <a:endParaRPr lang="ru-RU" sz="1400" dirty="0">
            <a:solidFill>
              <a:schemeClr val="tx1"/>
            </a:solidFill>
          </a:endParaRPr>
        </a:p>
      </dgm:t>
    </dgm:pt>
    <dgm:pt modelId="{71728162-C3C3-4D6B-A5BA-3DA97DD81E43}" type="parTrans" cxnId="{B44A31AF-FEC2-4628-8205-A3E15B59636D}">
      <dgm:prSet/>
      <dgm:spPr/>
      <dgm:t>
        <a:bodyPr/>
        <a:lstStyle/>
        <a:p>
          <a:endParaRPr lang="ru-RU"/>
        </a:p>
      </dgm:t>
    </dgm:pt>
    <dgm:pt modelId="{9F19E9BB-E3F1-4D79-8F97-9DFCF086C2E6}" type="sibTrans" cxnId="{B44A31AF-FEC2-4628-8205-A3E15B59636D}">
      <dgm:prSet/>
      <dgm:spPr/>
      <dgm:t>
        <a:bodyPr/>
        <a:lstStyle/>
        <a:p>
          <a:endParaRPr lang="ru-RU"/>
        </a:p>
      </dgm:t>
    </dgm:pt>
    <dgm:pt modelId="{715B9D41-24E7-49CE-859A-50CCB269CB00}" type="pres">
      <dgm:prSet presAssocID="{0529C6E7-DD1D-481F-B8BA-4D6644CC1F70}" presName="Name0" presStyleCnt="0">
        <dgm:presLayoutVars>
          <dgm:dir/>
          <dgm:resizeHandles val="exact"/>
        </dgm:presLayoutVars>
      </dgm:prSet>
      <dgm:spPr/>
    </dgm:pt>
    <dgm:pt modelId="{7227C0DA-033E-448F-A7A3-083E5CAEAE5C}" type="pres">
      <dgm:prSet presAssocID="{0529C6E7-DD1D-481F-B8BA-4D6644CC1F70}" presName="vNodes" presStyleCnt="0"/>
      <dgm:spPr/>
    </dgm:pt>
    <dgm:pt modelId="{52501229-B35D-49FF-B815-B8BA9AB384E0}" type="pres">
      <dgm:prSet presAssocID="{6662B3FD-F459-453C-A8A6-E77BDA4AEFB3}" presName="node" presStyleLbl="node1" presStyleIdx="0" presStyleCnt="3" custScaleX="282623" custScaleY="195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65EA7-B517-4BA1-8262-B0719D4085CD}" type="pres">
      <dgm:prSet presAssocID="{40E8A40B-5C4A-4F90-8974-452BB0B6F854}" presName="spacerT" presStyleCnt="0"/>
      <dgm:spPr/>
    </dgm:pt>
    <dgm:pt modelId="{1D7BF5E4-C841-4C73-8F0F-8F888FF3FBD5}" type="pres">
      <dgm:prSet presAssocID="{40E8A40B-5C4A-4F90-8974-452BB0B6F854}" presName="sibTrans" presStyleLbl="sibTrans2D1" presStyleIdx="0" presStyleCnt="2"/>
      <dgm:spPr/>
      <dgm:t>
        <a:bodyPr/>
        <a:lstStyle/>
        <a:p>
          <a:endParaRPr lang="ru-RU"/>
        </a:p>
      </dgm:t>
    </dgm:pt>
    <dgm:pt modelId="{DAA7BEF4-0D8E-4B00-BE8F-100D0DBF7E95}" type="pres">
      <dgm:prSet presAssocID="{40E8A40B-5C4A-4F90-8974-452BB0B6F854}" presName="spacerB" presStyleCnt="0"/>
      <dgm:spPr/>
    </dgm:pt>
    <dgm:pt modelId="{B3A96390-94F0-4FA1-B24B-125EBAE8E1A3}" type="pres">
      <dgm:prSet presAssocID="{D0AA9A8A-BE6D-4626-9A8F-86A124EF67C7}" presName="node" presStyleLbl="node1" presStyleIdx="1" presStyleCnt="3" custScaleX="206776" custScaleY="147720" custLinFactNeighborX="-1061" custLinFactNeighborY="62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A7EA0E-73C7-4F2E-95B8-C1A31A14442C}" type="pres">
      <dgm:prSet presAssocID="{0529C6E7-DD1D-481F-B8BA-4D6644CC1F70}" presName="sibTransLast" presStyleLbl="sibTrans2D1" presStyleIdx="1" presStyleCnt="2" custScaleX="269039" custLinFactX="-100000" custLinFactNeighborX="-138642" custLinFactNeighborY="26907"/>
      <dgm:spPr/>
      <dgm:t>
        <a:bodyPr/>
        <a:lstStyle/>
        <a:p>
          <a:endParaRPr lang="ru-RU"/>
        </a:p>
      </dgm:t>
    </dgm:pt>
    <dgm:pt modelId="{B1C32D96-5A23-4F54-AA78-D17C9E8D601A}" type="pres">
      <dgm:prSet presAssocID="{0529C6E7-DD1D-481F-B8BA-4D6644CC1F7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BF96711F-99F1-4445-9296-5550D5818630}" type="pres">
      <dgm:prSet presAssocID="{0529C6E7-DD1D-481F-B8BA-4D6644CC1F70}" presName="lastNode" presStyleLbl="node1" presStyleIdx="2" presStyleCnt="3" custScaleX="171118" custScaleY="161398" custLinFactX="-2954" custLinFactNeighborX="-100000" custLinFactNeighborY="-17">
        <dgm:presLayoutVars>
          <dgm:bulletEnabled val="1"/>
        </dgm:presLayoutVars>
      </dgm:prSet>
      <dgm:spPr>
        <a:prstGeom prst="flowChartSummingJunction">
          <a:avLst/>
        </a:prstGeom>
      </dgm:spPr>
      <dgm:t>
        <a:bodyPr/>
        <a:lstStyle/>
        <a:p>
          <a:endParaRPr lang="ru-RU"/>
        </a:p>
      </dgm:t>
    </dgm:pt>
  </dgm:ptLst>
  <dgm:cxnLst>
    <dgm:cxn modelId="{BF9E7E3B-69DE-4AF4-BC84-EE9E7A213705}" type="presOf" srcId="{8F492220-99C7-4F7E-904E-EE97E75BD27C}" destId="{BF96711F-99F1-4445-9296-5550D5818630}" srcOrd="0" destOrd="0" presId="urn:microsoft.com/office/officeart/2005/8/layout/equation2"/>
    <dgm:cxn modelId="{1ABEA18F-8AB9-4CD7-B13B-BE52425AE4DB}" type="presOf" srcId="{6662B3FD-F459-453C-A8A6-E77BDA4AEFB3}" destId="{52501229-B35D-49FF-B815-B8BA9AB384E0}" srcOrd="0" destOrd="0" presId="urn:microsoft.com/office/officeart/2005/8/layout/equation2"/>
    <dgm:cxn modelId="{8F469A56-EEC6-47E9-83DE-B765A388D9FF}" type="presOf" srcId="{D0AA9A8A-BE6D-4626-9A8F-86A124EF67C7}" destId="{B3A96390-94F0-4FA1-B24B-125EBAE8E1A3}" srcOrd="0" destOrd="0" presId="urn:microsoft.com/office/officeart/2005/8/layout/equation2"/>
    <dgm:cxn modelId="{B44A31AF-FEC2-4628-8205-A3E15B59636D}" srcId="{0529C6E7-DD1D-481F-B8BA-4D6644CC1F70}" destId="{8F492220-99C7-4F7E-904E-EE97E75BD27C}" srcOrd="2" destOrd="0" parTransId="{71728162-C3C3-4D6B-A5BA-3DA97DD81E43}" sibTransId="{9F19E9BB-E3F1-4D79-8F97-9DFCF086C2E6}"/>
    <dgm:cxn modelId="{29BD3438-2827-498A-974C-BA02F796C63B}" type="presOf" srcId="{40E8A40B-5C4A-4F90-8974-452BB0B6F854}" destId="{1D7BF5E4-C841-4C73-8F0F-8F888FF3FBD5}" srcOrd="0" destOrd="0" presId="urn:microsoft.com/office/officeart/2005/8/layout/equation2"/>
    <dgm:cxn modelId="{3C5550BD-89E2-4BC9-8583-1625466C9602}" srcId="{0529C6E7-DD1D-481F-B8BA-4D6644CC1F70}" destId="{6662B3FD-F459-453C-A8A6-E77BDA4AEFB3}" srcOrd="0" destOrd="0" parTransId="{0720F8E9-3157-4AC9-BDD8-0A3CADDE3D9F}" sibTransId="{40E8A40B-5C4A-4F90-8974-452BB0B6F854}"/>
    <dgm:cxn modelId="{9393CA5D-CB1F-4DBF-B7F1-DB8775771850}" type="presOf" srcId="{4709B2F8-B1B1-4B35-ADDE-FD12B48281D6}" destId="{D7A7EA0E-73C7-4F2E-95B8-C1A31A14442C}" srcOrd="0" destOrd="0" presId="urn:microsoft.com/office/officeart/2005/8/layout/equation2"/>
    <dgm:cxn modelId="{68062170-49AE-46E1-B765-9976016743BD}" type="presOf" srcId="{0529C6E7-DD1D-481F-B8BA-4D6644CC1F70}" destId="{715B9D41-24E7-49CE-859A-50CCB269CB00}" srcOrd="0" destOrd="0" presId="urn:microsoft.com/office/officeart/2005/8/layout/equation2"/>
    <dgm:cxn modelId="{59D89C67-81C2-4A16-89BB-69E39256E855}" srcId="{0529C6E7-DD1D-481F-B8BA-4D6644CC1F70}" destId="{D0AA9A8A-BE6D-4626-9A8F-86A124EF67C7}" srcOrd="1" destOrd="0" parTransId="{AD82476D-021D-4413-91AE-1E62FE7D8CA1}" sibTransId="{4709B2F8-B1B1-4B35-ADDE-FD12B48281D6}"/>
    <dgm:cxn modelId="{95E38279-EAC3-45D7-B50E-D6F98157FE33}" type="presOf" srcId="{4709B2F8-B1B1-4B35-ADDE-FD12B48281D6}" destId="{B1C32D96-5A23-4F54-AA78-D17C9E8D601A}" srcOrd="1" destOrd="0" presId="urn:microsoft.com/office/officeart/2005/8/layout/equation2"/>
    <dgm:cxn modelId="{4EB67A60-E474-4642-82F5-1BEBEE08BD3C}" type="presParOf" srcId="{715B9D41-24E7-49CE-859A-50CCB269CB00}" destId="{7227C0DA-033E-448F-A7A3-083E5CAEAE5C}" srcOrd="0" destOrd="0" presId="urn:microsoft.com/office/officeart/2005/8/layout/equation2"/>
    <dgm:cxn modelId="{65F39446-A2DE-425A-9415-A2E31D3A8FF5}" type="presParOf" srcId="{7227C0DA-033E-448F-A7A3-083E5CAEAE5C}" destId="{52501229-B35D-49FF-B815-B8BA9AB384E0}" srcOrd="0" destOrd="0" presId="urn:microsoft.com/office/officeart/2005/8/layout/equation2"/>
    <dgm:cxn modelId="{1861C9B9-921F-4555-96DD-DEEF5B9B5FB1}" type="presParOf" srcId="{7227C0DA-033E-448F-A7A3-083E5CAEAE5C}" destId="{22A65EA7-B517-4BA1-8262-B0719D4085CD}" srcOrd="1" destOrd="0" presId="urn:microsoft.com/office/officeart/2005/8/layout/equation2"/>
    <dgm:cxn modelId="{4D16E44B-5409-439D-B105-1CF5C3D53835}" type="presParOf" srcId="{7227C0DA-033E-448F-A7A3-083E5CAEAE5C}" destId="{1D7BF5E4-C841-4C73-8F0F-8F888FF3FBD5}" srcOrd="2" destOrd="0" presId="urn:microsoft.com/office/officeart/2005/8/layout/equation2"/>
    <dgm:cxn modelId="{75FB5A85-6CFE-436D-A55C-A75E8B4D04D6}" type="presParOf" srcId="{7227C0DA-033E-448F-A7A3-083E5CAEAE5C}" destId="{DAA7BEF4-0D8E-4B00-BE8F-100D0DBF7E95}" srcOrd="3" destOrd="0" presId="urn:microsoft.com/office/officeart/2005/8/layout/equation2"/>
    <dgm:cxn modelId="{C5612BCE-37D0-4DFB-A051-687F3E589E81}" type="presParOf" srcId="{7227C0DA-033E-448F-A7A3-083E5CAEAE5C}" destId="{B3A96390-94F0-4FA1-B24B-125EBAE8E1A3}" srcOrd="4" destOrd="0" presId="urn:microsoft.com/office/officeart/2005/8/layout/equation2"/>
    <dgm:cxn modelId="{9D03F125-D115-4C7D-AB5C-327C5EA7BFBC}" type="presParOf" srcId="{715B9D41-24E7-49CE-859A-50CCB269CB00}" destId="{D7A7EA0E-73C7-4F2E-95B8-C1A31A14442C}" srcOrd="1" destOrd="0" presId="urn:microsoft.com/office/officeart/2005/8/layout/equation2"/>
    <dgm:cxn modelId="{15FD21BE-0361-4890-ACA5-41940D0C3DCD}" type="presParOf" srcId="{D7A7EA0E-73C7-4F2E-95B8-C1A31A14442C}" destId="{B1C32D96-5A23-4F54-AA78-D17C9E8D601A}" srcOrd="0" destOrd="0" presId="urn:microsoft.com/office/officeart/2005/8/layout/equation2"/>
    <dgm:cxn modelId="{CDB79CF1-F589-47F6-BD76-1408D2EBE888}" type="presParOf" srcId="{715B9D41-24E7-49CE-859A-50CCB269CB00}" destId="{BF96711F-99F1-4445-9296-5550D581863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38472B-1CA3-4B32-BDAD-25106501CFE6}" type="doc">
      <dgm:prSet loTypeId="urn:microsoft.com/office/officeart/2005/8/layout/cycle4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BE5090-A386-42C6-801D-5B7B419E96CD}">
      <dgm:prSet phldrT="[Текст]" custT="1"/>
      <dgm:spPr>
        <a:solidFill>
          <a:srgbClr val="FF9900"/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Рекламный блок</a:t>
          </a:r>
        </a:p>
      </dgm:t>
    </dgm:pt>
    <dgm:pt modelId="{789121DB-A299-46D1-8F87-76C6C2EBC73A}" type="parTrans" cxnId="{1F426845-D87F-46C2-B5A4-D1924B8F48F9}">
      <dgm:prSet/>
      <dgm:spPr/>
      <dgm:t>
        <a:bodyPr/>
        <a:lstStyle/>
        <a:p>
          <a:endParaRPr lang="ru-RU"/>
        </a:p>
      </dgm:t>
    </dgm:pt>
    <dgm:pt modelId="{E74A537E-3F83-4DC1-AD9F-ECAED06E5DA4}" type="sibTrans" cxnId="{1F426845-D87F-46C2-B5A4-D1924B8F48F9}">
      <dgm:prSet/>
      <dgm:spPr/>
      <dgm:t>
        <a:bodyPr/>
        <a:lstStyle/>
        <a:p>
          <a:endParaRPr lang="ru-RU"/>
        </a:p>
      </dgm:t>
    </dgm:pt>
    <dgm:pt modelId="{77A1A1F9-1071-46B3-B622-F6B4AA920F6B}">
      <dgm:prSet phldrT="[Текст]" custT="1"/>
      <dgm:spPr>
        <a:ln w="38100">
          <a:solidFill>
            <a:srgbClr val="FF9900"/>
          </a:solidFill>
        </a:ln>
      </dgm:spPr>
      <dgm:t>
        <a:bodyPr/>
        <a:lstStyle/>
        <a:p>
          <a:r>
            <a:rPr lang="ru-RU" sz="1600" dirty="0"/>
            <a:t>Маркетинговые исследования</a:t>
          </a:r>
        </a:p>
      </dgm:t>
    </dgm:pt>
    <dgm:pt modelId="{62503898-703C-4D42-A039-7444BD2BCE0C}" type="parTrans" cxnId="{2FEAC3CA-3C40-4947-BA82-F5B03227BB08}">
      <dgm:prSet/>
      <dgm:spPr/>
      <dgm:t>
        <a:bodyPr/>
        <a:lstStyle/>
        <a:p>
          <a:endParaRPr lang="ru-RU"/>
        </a:p>
      </dgm:t>
    </dgm:pt>
    <dgm:pt modelId="{4642C0BB-50C0-476E-AE61-E1E613FCF5C3}" type="sibTrans" cxnId="{2FEAC3CA-3C40-4947-BA82-F5B03227BB08}">
      <dgm:prSet/>
      <dgm:spPr/>
      <dgm:t>
        <a:bodyPr/>
        <a:lstStyle/>
        <a:p>
          <a:endParaRPr lang="ru-RU"/>
        </a:p>
      </dgm:t>
    </dgm:pt>
    <dgm:pt modelId="{98FA8DEB-DF8A-49D7-8848-E079F95AA4C7}">
      <dgm:prSet phldrT="[Текст]" custT="1"/>
      <dgm:spPr>
        <a:ln w="38100">
          <a:solidFill>
            <a:srgbClr val="FF9900"/>
          </a:solidFill>
        </a:ln>
      </dgm:spPr>
      <dgm:t>
        <a:bodyPr/>
        <a:lstStyle/>
        <a:p>
          <a:r>
            <a:rPr lang="ru-RU" sz="1600" dirty="0"/>
            <a:t>Создание имиджа ДОО</a:t>
          </a:r>
        </a:p>
      </dgm:t>
    </dgm:pt>
    <dgm:pt modelId="{86837A19-9931-4DCF-8B29-38DDDDA55BDF}" type="parTrans" cxnId="{5F4D5334-93F5-4530-9659-0D0271C2DD13}">
      <dgm:prSet/>
      <dgm:spPr/>
      <dgm:t>
        <a:bodyPr/>
        <a:lstStyle/>
        <a:p>
          <a:endParaRPr lang="ru-RU"/>
        </a:p>
      </dgm:t>
    </dgm:pt>
    <dgm:pt modelId="{3934D8E7-9D10-47AE-9EEF-966F49AC1E1D}" type="sibTrans" cxnId="{5F4D5334-93F5-4530-9659-0D0271C2DD13}">
      <dgm:prSet/>
      <dgm:spPr/>
      <dgm:t>
        <a:bodyPr/>
        <a:lstStyle/>
        <a:p>
          <a:endParaRPr lang="ru-RU"/>
        </a:p>
      </dgm:t>
    </dgm:pt>
    <dgm:pt modelId="{2711DFFE-00DC-4623-BBD1-7FEBABB66FF5}">
      <dgm:prSet phldrT="[Текст]" custT="1"/>
      <dgm:spPr>
        <a:solidFill>
          <a:srgbClr val="ADDB7B"/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Планирование работы</a:t>
          </a:r>
          <a:endParaRPr lang="ru-RU" sz="1400" dirty="0"/>
        </a:p>
      </dgm:t>
    </dgm:pt>
    <dgm:pt modelId="{5D5E64B1-945D-4571-A879-F93FE72A80CD}" type="parTrans" cxnId="{7EEF08D7-E914-4A1F-9AC7-900890F733AF}">
      <dgm:prSet/>
      <dgm:spPr/>
      <dgm:t>
        <a:bodyPr/>
        <a:lstStyle/>
        <a:p>
          <a:endParaRPr lang="ru-RU"/>
        </a:p>
      </dgm:t>
    </dgm:pt>
    <dgm:pt modelId="{1390EE02-3FDB-40C9-A3DC-0BE379293DC6}" type="sibTrans" cxnId="{7EEF08D7-E914-4A1F-9AC7-900890F733AF}">
      <dgm:prSet/>
      <dgm:spPr/>
      <dgm:t>
        <a:bodyPr/>
        <a:lstStyle/>
        <a:p>
          <a:endParaRPr lang="ru-RU"/>
        </a:p>
      </dgm:t>
    </dgm:pt>
    <dgm:pt modelId="{F8739861-0C7D-4BD8-95AD-D20805BC6995}">
      <dgm:prSet phldrT="[Текст]" custT="1"/>
      <dgm:spPr>
        <a:ln w="38100">
          <a:solidFill>
            <a:srgbClr val="ADDB7B"/>
          </a:solidFill>
        </a:ln>
      </dgm:spPr>
      <dgm:t>
        <a:bodyPr/>
        <a:lstStyle/>
        <a:p>
          <a:r>
            <a:rPr lang="ru-RU" sz="1200" b="1" dirty="0"/>
            <a:t>Банк данных по семьям</a:t>
          </a:r>
        </a:p>
      </dgm:t>
    </dgm:pt>
    <dgm:pt modelId="{930E5E8C-5205-4C09-A353-5E3438FDB38C}" type="parTrans" cxnId="{CFC7315D-E418-4C60-B232-9EB5B43F6172}">
      <dgm:prSet/>
      <dgm:spPr/>
      <dgm:t>
        <a:bodyPr/>
        <a:lstStyle/>
        <a:p>
          <a:endParaRPr lang="ru-RU"/>
        </a:p>
      </dgm:t>
    </dgm:pt>
    <dgm:pt modelId="{836002ED-9A65-499A-9339-6C2C10A1E271}" type="sibTrans" cxnId="{CFC7315D-E418-4C60-B232-9EB5B43F6172}">
      <dgm:prSet/>
      <dgm:spPr/>
      <dgm:t>
        <a:bodyPr/>
        <a:lstStyle/>
        <a:p>
          <a:endParaRPr lang="ru-RU"/>
        </a:p>
      </dgm:t>
    </dgm:pt>
    <dgm:pt modelId="{B7125F02-7647-4263-88B5-58A375F26438}">
      <dgm:prSet phldrT="[Текст]" custT="1"/>
      <dgm:spPr>
        <a:ln w="38100">
          <a:solidFill>
            <a:srgbClr val="ADDB7B"/>
          </a:solidFill>
        </a:ln>
      </dgm:spPr>
      <dgm:t>
        <a:bodyPr/>
        <a:lstStyle/>
        <a:p>
          <a:r>
            <a:rPr lang="ru-RU" sz="1200" b="1" dirty="0"/>
            <a:t>Анкетирование</a:t>
          </a:r>
        </a:p>
      </dgm:t>
    </dgm:pt>
    <dgm:pt modelId="{9B5896D1-E6E2-462D-800B-37572D21112C}" type="parTrans" cxnId="{1CB2539F-1198-4500-9CA9-94B79BE0E2B1}">
      <dgm:prSet/>
      <dgm:spPr/>
      <dgm:t>
        <a:bodyPr/>
        <a:lstStyle/>
        <a:p>
          <a:endParaRPr lang="ru-RU"/>
        </a:p>
      </dgm:t>
    </dgm:pt>
    <dgm:pt modelId="{F218EBB7-477F-4C07-B86B-FC6E49CEC8AC}" type="sibTrans" cxnId="{1CB2539F-1198-4500-9CA9-94B79BE0E2B1}">
      <dgm:prSet/>
      <dgm:spPr/>
      <dgm:t>
        <a:bodyPr/>
        <a:lstStyle/>
        <a:p>
          <a:endParaRPr lang="ru-RU"/>
        </a:p>
      </dgm:t>
    </dgm:pt>
    <dgm:pt modelId="{2BF46FE0-A796-415E-8152-463DDB2DA1E0}">
      <dgm:prSet custT="1"/>
      <dgm:spPr>
        <a:solidFill>
          <a:srgbClr val="FFECAF"/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Совместное творчество детей, родителей, педагогов</a:t>
          </a:r>
        </a:p>
      </dgm:t>
    </dgm:pt>
    <dgm:pt modelId="{DAE71F00-BDD5-4066-B6A4-D8E48319406F}" type="parTrans" cxnId="{58E7BE84-BF60-4E2E-909A-1BA32EE5207A}">
      <dgm:prSet/>
      <dgm:spPr/>
      <dgm:t>
        <a:bodyPr/>
        <a:lstStyle/>
        <a:p>
          <a:endParaRPr lang="ru-RU"/>
        </a:p>
      </dgm:t>
    </dgm:pt>
    <dgm:pt modelId="{B9825844-B7A1-42ED-B3F4-BA1FF4ACEAC2}" type="sibTrans" cxnId="{58E7BE84-BF60-4E2E-909A-1BA32EE5207A}">
      <dgm:prSet/>
      <dgm:spPr/>
      <dgm:t>
        <a:bodyPr/>
        <a:lstStyle/>
        <a:p>
          <a:endParaRPr lang="ru-RU"/>
        </a:p>
      </dgm:t>
    </dgm:pt>
    <dgm:pt modelId="{A8FB90DC-E515-4738-AF20-5323218CA431}">
      <dgm:prSet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Педагогическое просвещение</a:t>
          </a:r>
        </a:p>
      </dgm:t>
    </dgm:pt>
    <dgm:pt modelId="{A1D1E431-DE61-4DB8-A94C-25BDFB1B75B0}" type="parTrans" cxnId="{3D1A2864-8596-4AEF-AD86-D5CF6873E0C1}">
      <dgm:prSet/>
      <dgm:spPr/>
      <dgm:t>
        <a:bodyPr/>
        <a:lstStyle/>
        <a:p>
          <a:endParaRPr lang="ru-RU"/>
        </a:p>
      </dgm:t>
    </dgm:pt>
    <dgm:pt modelId="{54A43458-2E51-4532-B5DD-8F70EC6B84E9}" type="sibTrans" cxnId="{3D1A2864-8596-4AEF-AD86-D5CF6873E0C1}">
      <dgm:prSet/>
      <dgm:spPr/>
      <dgm:t>
        <a:bodyPr/>
        <a:lstStyle/>
        <a:p>
          <a:endParaRPr lang="ru-RU"/>
        </a:p>
      </dgm:t>
    </dgm:pt>
    <dgm:pt modelId="{9333500A-60F0-4EBF-9FC5-6CB5A17072E7}">
      <dgm:prSet custT="1"/>
      <dgm:spPr>
        <a:ln w="38100">
          <a:solidFill>
            <a:srgbClr val="ADDB7B"/>
          </a:solidFill>
        </a:ln>
      </dgm:spPr>
      <dgm:t>
        <a:bodyPr/>
        <a:lstStyle/>
        <a:p>
          <a:r>
            <a:rPr lang="ru-RU" sz="1200" b="1" dirty="0"/>
            <a:t>Знакомство с документами</a:t>
          </a:r>
        </a:p>
      </dgm:t>
    </dgm:pt>
    <dgm:pt modelId="{8EB3F37E-08BB-4E28-A378-77F95E27F41E}" type="parTrans" cxnId="{AB6D0536-BE0F-45FB-BD35-4425CC54C528}">
      <dgm:prSet/>
      <dgm:spPr/>
      <dgm:t>
        <a:bodyPr/>
        <a:lstStyle/>
        <a:p>
          <a:endParaRPr lang="ru-RU"/>
        </a:p>
      </dgm:t>
    </dgm:pt>
    <dgm:pt modelId="{C06E8BFD-96B2-4D0E-A5ED-07F74787A30D}" type="sibTrans" cxnId="{AB6D0536-BE0F-45FB-BD35-4425CC54C528}">
      <dgm:prSet/>
      <dgm:spPr/>
      <dgm:t>
        <a:bodyPr/>
        <a:lstStyle/>
        <a:p>
          <a:endParaRPr lang="ru-RU"/>
        </a:p>
      </dgm:t>
    </dgm:pt>
    <dgm:pt modelId="{1ED39717-8ABB-4578-B95E-8898C20F06CD}">
      <dgm:prSet custT="1"/>
      <dgm:spPr>
        <a:ln w="38100">
          <a:solidFill>
            <a:srgbClr val="ADDB7B"/>
          </a:solidFill>
        </a:ln>
      </dgm:spPr>
      <dgm:t>
        <a:bodyPr/>
        <a:lstStyle/>
        <a:p>
          <a:r>
            <a:rPr lang="ru-RU" sz="1200" b="1" dirty="0"/>
            <a:t>Собрания</a:t>
          </a:r>
        </a:p>
      </dgm:t>
    </dgm:pt>
    <dgm:pt modelId="{BD3B6E8B-90A4-44A1-A14B-9A1C88CA67BB}" type="parTrans" cxnId="{9CE3426F-D593-478A-A5D2-E6BC75876324}">
      <dgm:prSet/>
      <dgm:spPr/>
      <dgm:t>
        <a:bodyPr/>
        <a:lstStyle/>
        <a:p>
          <a:endParaRPr lang="ru-RU"/>
        </a:p>
      </dgm:t>
    </dgm:pt>
    <dgm:pt modelId="{B4CC11EA-87E0-492A-8FCB-B3881146BA90}" type="sibTrans" cxnId="{9CE3426F-D593-478A-A5D2-E6BC75876324}">
      <dgm:prSet/>
      <dgm:spPr/>
      <dgm:t>
        <a:bodyPr/>
        <a:lstStyle/>
        <a:p>
          <a:endParaRPr lang="ru-RU"/>
        </a:p>
      </dgm:t>
    </dgm:pt>
    <dgm:pt modelId="{F6297406-FF06-4437-9ED7-02B3F456040A}">
      <dgm:prSet custT="1"/>
      <dgm:spPr>
        <a:ln w="38100">
          <a:solidFill>
            <a:srgbClr val="ADDB7B"/>
          </a:solidFill>
        </a:ln>
      </dgm:spPr>
      <dgm:t>
        <a:bodyPr/>
        <a:lstStyle/>
        <a:p>
          <a:r>
            <a:rPr lang="ru-RU" sz="1200" b="1" dirty="0"/>
            <a:t>Телефон доверия</a:t>
          </a:r>
        </a:p>
      </dgm:t>
    </dgm:pt>
    <dgm:pt modelId="{A95085FD-E46C-4274-B18C-D38BFE710B49}" type="parTrans" cxnId="{ADE7180D-BE2F-4D10-9C2A-1B3A3E033F87}">
      <dgm:prSet/>
      <dgm:spPr/>
      <dgm:t>
        <a:bodyPr/>
        <a:lstStyle/>
        <a:p>
          <a:endParaRPr lang="ru-RU"/>
        </a:p>
      </dgm:t>
    </dgm:pt>
    <dgm:pt modelId="{EA1CE3BE-9996-44A8-87B1-0E61D96AA862}" type="sibTrans" cxnId="{ADE7180D-BE2F-4D10-9C2A-1B3A3E033F87}">
      <dgm:prSet/>
      <dgm:spPr/>
      <dgm:t>
        <a:bodyPr/>
        <a:lstStyle/>
        <a:p>
          <a:endParaRPr lang="ru-RU"/>
        </a:p>
      </dgm:t>
    </dgm:pt>
    <dgm:pt modelId="{9CC2012D-C191-4764-A191-C60E4F4310E6}">
      <dgm:prSet custT="1"/>
      <dgm:spPr>
        <a:ln w="38100"/>
      </dgm:spPr>
      <dgm:t>
        <a:bodyPr/>
        <a:lstStyle/>
        <a:p>
          <a:r>
            <a:rPr lang="ru-RU" sz="1200" b="1" dirty="0"/>
            <a:t>Стенды</a:t>
          </a:r>
        </a:p>
      </dgm:t>
    </dgm:pt>
    <dgm:pt modelId="{40E0159C-647D-4C5D-A663-E09868317A02}" type="parTrans" cxnId="{353D3EEC-ABBE-4C92-AACA-B22503B9ED0A}">
      <dgm:prSet/>
      <dgm:spPr/>
      <dgm:t>
        <a:bodyPr/>
        <a:lstStyle/>
        <a:p>
          <a:endParaRPr lang="ru-RU"/>
        </a:p>
      </dgm:t>
    </dgm:pt>
    <dgm:pt modelId="{E4C5DE81-B3DF-4092-89D3-7A45BDC47A53}" type="sibTrans" cxnId="{353D3EEC-ABBE-4C92-AACA-B22503B9ED0A}">
      <dgm:prSet/>
      <dgm:spPr/>
      <dgm:t>
        <a:bodyPr/>
        <a:lstStyle/>
        <a:p>
          <a:endParaRPr lang="ru-RU"/>
        </a:p>
      </dgm:t>
    </dgm:pt>
    <dgm:pt modelId="{C6F1926F-8B6D-48BA-80FC-B97874329A1D}">
      <dgm:prSet custT="1"/>
      <dgm:spPr>
        <a:ln w="38100"/>
      </dgm:spPr>
      <dgm:t>
        <a:bodyPr/>
        <a:lstStyle/>
        <a:p>
          <a:r>
            <a:rPr lang="ru-RU" sz="1200" b="1" dirty="0"/>
            <a:t>Выставки</a:t>
          </a:r>
        </a:p>
      </dgm:t>
    </dgm:pt>
    <dgm:pt modelId="{ECF34C96-5476-45F5-9951-75153C18796F}" type="parTrans" cxnId="{29C016F0-6BC7-4910-9E6C-A8D5C440B2C6}">
      <dgm:prSet/>
      <dgm:spPr/>
      <dgm:t>
        <a:bodyPr/>
        <a:lstStyle/>
        <a:p>
          <a:endParaRPr lang="ru-RU"/>
        </a:p>
      </dgm:t>
    </dgm:pt>
    <dgm:pt modelId="{5300A048-EBFC-4AAB-A5B6-41B0D78288EC}" type="sibTrans" cxnId="{29C016F0-6BC7-4910-9E6C-A8D5C440B2C6}">
      <dgm:prSet/>
      <dgm:spPr/>
      <dgm:t>
        <a:bodyPr/>
        <a:lstStyle/>
        <a:p>
          <a:endParaRPr lang="ru-RU"/>
        </a:p>
      </dgm:t>
    </dgm:pt>
    <dgm:pt modelId="{81F80707-CD03-42CA-AFE0-3BA829EA7043}">
      <dgm:prSet custT="1"/>
      <dgm:spPr>
        <a:ln w="38100"/>
      </dgm:spPr>
      <dgm:t>
        <a:bodyPr/>
        <a:lstStyle/>
        <a:p>
          <a:r>
            <a:rPr lang="ru-RU" sz="1200" b="1" dirty="0"/>
            <a:t>Консультации</a:t>
          </a:r>
        </a:p>
      </dgm:t>
    </dgm:pt>
    <dgm:pt modelId="{A1D6B744-D2C7-487C-92E7-E0547E902E49}" type="parTrans" cxnId="{B3472CC0-14F8-4353-A121-39109F83D5E6}">
      <dgm:prSet/>
      <dgm:spPr/>
      <dgm:t>
        <a:bodyPr/>
        <a:lstStyle/>
        <a:p>
          <a:endParaRPr lang="ru-RU"/>
        </a:p>
      </dgm:t>
    </dgm:pt>
    <dgm:pt modelId="{84F6019C-DE57-4402-963A-CBB1268807CA}" type="sibTrans" cxnId="{B3472CC0-14F8-4353-A121-39109F83D5E6}">
      <dgm:prSet/>
      <dgm:spPr/>
      <dgm:t>
        <a:bodyPr/>
        <a:lstStyle/>
        <a:p>
          <a:endParaRPr lang="ru-RU"/>
        </a:p>
      </dgm:t>
    </dgm:pt>
    <dgm:pt modelId="{2657374F-3274-4233-B8D6-2A7E56EE07AA}">
      <dgm:prSet custT="1"/>
      <dgm:spPr>
        <a:ln w="38100"/>
      </dgm:spPr>
      <dgm:t>
        <a:bodyPr/>
        <a:lstStyle/>
        <a:p>
          <a:r>
            <a:rPr lang="ru-RU" sz="1200" b="1" dirty="0"/>
            <a:t>Школа для родителей</a:t>
          </a:r>
        </a:p>
      </dgm:t>
    </dgm:pt>
    <dgm:pt modelId="{F8598056-DD3C-49AA-A237-B6CFB99800C2}" type="parTrans" cxnId="{BF40D069-B520-470E-A0D6-7EF78BE4818A}">
      <dgm:prSet/>
      <dgm:spPr/>
      <dgm:t>
        <a:bodyPr/>
        <a:lstStyle/>
        <a:p>
          <a:endParaRPr lang="ru-RU"/>
        </a:p>
      </dgm:t>
    </dgm:pt>
    <dgm:pt modelId="{C1F6C14B-0BE5-4D89-8E85-4EA7932578C5}" type="sibTrans" cxnId="{BF40D069-B520-470E-A0D6-7EF78BE4818A}">
      <dgm:prSet/>
      <dgm:spPr/>
      <dgm:t>
        <a:bodyPr/>
        <a:lstStyle/>
        <a:p>
          <a:endParaRPr lang="ru-RU"/>
        </a:p>
      </dgm:t>
    </dgm:pt>
    <dgm:pt modelId="{78AB4305-9A58-4EB6-B07B-6A5A5FF9D0C5}">
      <dgm:prSet custT="1"/>
      <dgm:spPr>
        <a:ln w="38100">
          <a:solidFill>
            <a:srgbClr val="FFECAF"/>
          </a:solidFill>
        </a:ln>
      </dgm:spPr>
      <dgm:t>
        <a:bodyPr/>
        <a:lstStyle/>
        <a:p>
          <a:r>
            <a:rPr lang="ru-RU" sz="1400" b="1" dirty="0"/>
            <a:t>Конкурсы</a:t>
          </a:r>
        </a:p>
      </dgm:t>
    </dgm:pt>
    <dgm:pt modelId="{2B01960F-AFEB-406D-B8A8-0925816B441A}" type="parTrans" cxnId="{0EF1BCA1-0454-4F79-815D-18F04C46C237}">
      <dgm:prSet/>
      <dgm:spPr/>
      <dgm:t>
        <a:bodyPr/>
        <a:lstStyle/>
        <a:p>
          <a:endParaRPr lang="ru-RU"/>
        </a:p>
      </dgm:t>
    </dgm:pt>
    <dgm:pt modelId="{81620A93-B021-48F4-BEE3-F53F065BA038}" type="sibTrans" cxnId="{0EF1BCA1-0454-4F79-815D-18F04C46C237}">
      <dgm:prSet/>
      <dgm:spPr/>
      <dgm:t>
        <a:bodyPr/>
        <a:lstStyle/>
        <a:p>
          <a:endParaRPr lang="ru-RU"/>
        </a:p>
      </dgm:t>
    </dgm:pt>
    <dgm:pt modelId="{9D8E4588-61F2-4642-A1B5-75761B71A726}">
      <dgm:prSet custT="1"/>
      <dgm:spPr>
        <a:ln w="38100">
          <a:solidFill>
            <a:srgbClr val="FFECAF"/>
          </a:solidFill>
        </a:ln>
      </dgm:spPr>
      <dgm:t>
        <a:bodyPr/>
        <a:lstStyle/>
        <a:p>
          <a:r>
            <a:rPr lang="ru-RU" sz="1400" b="1" dirty="0"/>
            <a:t>Проекты</a:t>
          </a:r>
        </a:p>
      </dgm:t>
    </dgm:pt>
    <dgm:pt modelId="{96575B60-431C-4B93-AF94-456840E2C4F6}" type="parTrans" cxnId="{26476B68-4D12-48A5-9C66-55434A3068FE}">
      <dgm:prSet/>
      <dgm:spPr/>
      <dgm:t>
        <a:bodyPr/>
        <a:lstStyle/>
        <a:p>
          <a:endParaRPr lang="ru-RU"/>
        </a:p>
      </dgm:t>
    </dgm:pt>
    <dgm:pt modelId="{220AA87E-F243-4DC1-99E4-57B6345DA1E2}" type="sibTrans" cxnId="{26476B68-4D12-48A5-9C66-55434A3068FE}">
      <dgm:prSet/>
      <dgm:spPr/>
      <dgm:t>
        <a:bodyPr/>
        <a:lstStyle/>
        <a:p>
          <a:endParaRPr lang="ru-RU"/>
        </a:p>
      </dgm:t>
    </dgm:pt>
    <dgm:pt modelId="{E306F9B3-8756-48D1-BC92-534B7CC522AE}">
      <dgm:prSet custT="1"/>
      <dgm:spPr>
        <a:ln w="38100">
          <a:solidFill>
            <a:srgbClr val="FFECAF"/>
          </a:solidFill>
        </a:ln>
      </dgm:spPr>
      <dgm:t>
        <a:bodyPr/>
        <a:lstStyle/>
        <a:p>
          <a:r>
            <a:rPr lang="ru-RU" sz="1400" b="1" dirty="0"/>
            <a:t>Праздники</a:t>
          </a:r>
        </a:p>
      </dgm:t>
    </dgm:pt>
    <dgm:pt modelId="{97EBC09D-C6EB-49CA-9601-F354F19BEE0F}" type="parTrans" cxnId="{A87A012A-85C0-4860-B4E0-E66B91C1FCAB}">
      <dgm:prSet/>
      <dgm:spPr/>
      <dgm:t>
        <a:bodyPr/>
        <a:lstStyle/>
        <a:p>
          <a:endParaRPr lang="ru-RU"/>
        </a:p>
      </dgm:t>
    </dgm:pt>
    <dgm:pt modelId="{54AB724E-79D5-4A0D-B633-6C7B2E5E2849}" type="sibTrans" cxnId="{A87A012A-85C0-4860-B4E0-E66B91C1FCAB}">
      <dgm:prSet/>
      <dgm:spPr/>
      <dgm:t>
        <a:bodyPr/>
        <a:lstStyle/>
        <a:p>
          <a:endParaRPr lang="ru-RU"/>
        </a:p>
      </dgm:t>
    </dgm:pt>
    <dgm:pt modelId="{771112ED-5606-4453-9502-AD4D8E3473CC}">
      <dgm:prSet custT="1"/>
      <dgm:spPr>
        <a:ln w="38100">
          <a:solidFill>
            <a:srgbClr val="FFECAF"/>
          </a:solidFill>
        </a:ln>
      </dgm:spPr>
      <dgm:t>
        <a:bodyPr/>
        <a:lstStyle/>
        <a:p>
          <a:r>
            <a:rPr lang="ru-RU" sz="1400" b="1" dirty="0"/>
            <a:t>Спортивные мероприятия</a:t>
          </a:r>
        </a:p>
      </dgm:t>
    </dgm:pt>
    <dgm:pt modelId="{CBE5D726-34D3-43CF-9F4F-8905A7329E4B}" type="parTrans" cxnId="{ED390432-72FF-4AB8-AE6E-3C9393510E32}">
      <dgm:prSet/>
      <dgm:spPr/>
      <dgm:t>
        <a:bodyPr/>
        <a:lstStyle/>
        <a:p>
          <a:endParaRPr lang="ru-RU"/>
        </a:p>
      </dgm:t>
    </dgm:pt>
    <dgm:pt modelId="{90C5D6B0-5391-479E-8A7E-E8D6821C60C0}" type="sibTrans" cxnId="{ED390432-72FF-4AB8-AE6E-3C9393510E32}">
      <dgm:prSet/>
      <dgm:spPr/>
      <dgm:t>
        <a:bodyPr/>
        <a:lstStyle/>
        <a:p>
          <a:endParaRPr lang="ru-RU"/>
        </a:p>
      </dgm:t>
    </dgm:pt>
    <dgm:pt modelId="{D46795AB-76FF-4096-B88B-1E81B630C995}">
      <dgm:prSet phldrT="[Текст]" custT="1"/>
      <dgm:spPr>
        <a:ln w="38100">
          <a:solidFill>
            <a:srgbClr val="FF9900"/>
          </a:solidFill>
        </a:ln>
      </dgm:spPr>
      <dgm:t>
        <a:bodyPr/>
        <a:lstStyle/>
        <a:p>
          <a:endParaRPr lang="ru-RU" sz="1600" dirty="0"/>
        </a:p>
      </dgm:t>
    </dgm:pt>
    <dgm:pt modelId="{3AF14D0E-651F-47DF-B817-3AE7BEF44F59}" type="parTrans" cxnId="{DFA4181D-EA9D-4295-8964-D793B92FBB4F}">
      <dgm:prSet/>
      <dgm:spPr/>
      <dgm:t>
        <a:bodyPr/>
        <a:lstStyle/>
        <a:p>
          <a:endParaRPr lang="ru-RU"/>
        </a:p>
      </dgm:t>
    </dgm:pt>
    <dgm:pt modelId="{70492664-6902-41DF-B3F4-A770309F66CF}" type="sibTrans" cxnId="{DFA4181D-EA9D-4295-8964-D793B92FBB4F}">
      <dgm:prSet/>
      <dgm:spPr/>
      <dgm:t>
        <a:bodyPr/>
        <a:lstStyle/>
        <a:p>
          <a:endParaRPr lang="ru-RU"/>
        </a:p>
      </dgm:t>
    </dgm:pt>
    <dgm:pt modelId="{F7374E5E-F36D-4E64-88A4-B37898F875E9}">
      <dgm:prSet custT="1"/>
      <dgm:spPr>
        <a:ln w="38100"/>
      </dgm:spPr>
      <dgm:t>
        <a:bodyPr/>
        <a:lstStyle/>
        <a:p>
          <a:endParaRPr lang="ru-RU" sz="1200" b="1" dirty="0"/>
        </a:p>
      </dgm:t>
    </dgm:pt>
    <dgm:pt modelId="{BA8D18CD-65E9-49C0-A70E-1B2C2F790E59}" type="parTrans" cxnId="{A910BA42-4A95-4115-A28A-D6EED00C4CCB}">
      <dgm:prSet/>
      <dgm:spPr/>
      <dgm:t>
        <a:bodyPr/>
        <a:lstStyle/>
        <a:p>
          <a:endParaRPr lang="ru-RU"/>
        </a:p>
      </dgm:t>
    </dgm:pt>
    <dgm:pt modelId="{96B02C88-0160-4FDD-89D2-AF419C4BB896}" type="sibTrans" cxnId="{A910BA42-4A95-4115-A28A-D6EED00C4CCB}">
      <dgm:prSet/>
      <dgm:spPr/>
      <dgm:t>
        <a:bodyPr/>
        <a:lstStyle/>
        <a:p>
          <a:endParaRPr lang="ru-RU"/>
        </a:p>
      </dgm:t>
    </dgm:pt>
    <dgm:pt modelId="{5DA0583E-43E6-47B5-B742-6F903BC8F3B9}">
      <dgm:prSet custT="1"/>
      <dgm:spPr>
        <a:ln w="38100"/>
      </dgm:spPr>
      <dgm:t>
        <a:bodyPr/>
        <a:lstStyle/>
        <a:p>
          <a:r>
            <a:rPr lang="ru-RU" sz="1200" b="1" dirty="0"/>
            <a:t>Наглядная пропаганда</a:t>
          </a:r>
        </a:p>
      </dgm:t>
    </dgm:pt>
    <dgm:pt modelId="{F62A8FE0-3769-4ED4-8C54-1EF59E5220F3}" type="parTrans" cxnId="{FF998182-A5B1-4BAB-AB64-0797F9885213}">
      <dgm:prSet/>
      <dgm:spPr/>
      <dgm:t>
        <a:bodyPr/>
        <a:lstStyle/>
        <a:p>
          <a:endParaRPr lang="ru-RU"/>
        </a:p>
      </dgm:t>
    </dgm:pt>
    <dgm:pt modelId="{9171DAE3-AA9D-433D-A01F-12B1B16026FB}" type="sibTrans" cxnId="{FF998182-A5B1-4BAB-AB64-0797F9885213}">
      <dgm:prSet/>
      <dgm:spPr/>
      <dgm:t>
        <a:bodyPr/>
        <a:lstStyle/>
        <a:p>
          <a:endParaRPr lang="ru-RU"/>
        </a:p>
      </dgm:t>
    </dgm:pt>
    <dgm:pt modelId="{999520B6-F2F9-4151-BCF7-636637261977}" type="pres">
      <dgm:prSet presAssocID="{7838472B-1CA3-4B32-BDAD-25106501CFE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1B3870-BFE9-43AF-905D-2ADCC3ED538D}" type="pres">
      <dgm:prSet presAssocID="{7838472B-1CA3-4B32-BDAD-25106501CFE6}" presName="children" presStyleCnt="0"/>
      <dgm:spPr/>
    </dgm:pt>
    <dgm:pt modelId="{91E342A3-1996-41AA-8D17-546868C13C72}" type="pres">
      <dgm:prSet presAssocID="{7838472B-1CA3-4B32-BDAD-25106501CFE6}" presName="child1group" presStyleCnt="0"/>
      <dgm:spPr/>
    </dgm:pt>
    <dgm:pt modelId="{53C8F418-299B-4990-B3E3-10361C247A33}" type="pres">
      <dgm:prSet presAssocID="{7838472B-1CA3-4B32-BDAD-25106501CFE6}" presName="child1" presStyleLbl="bgAcc1" presStyleIdx="0" presStyleCnt="4" custLinFactNeighborX="-3841"/>
      <dgm:spPr/>
      <dgm:t>
        <a:bodyPr/>
        <a:lstStyle/>
        <a:p>
          <a:endParaRPr lang="ru-RU"/>
        </a:p>
      </dgm:t>
    </dgm:pt>
    <dgm:pt modelId="{B618BFD9-ADC8-4DC1-8834-903B9BD48BA4}" type="pres">
      <dgm:prSet presAssocID="{7838472B-1CA3-4B32-BDAD-25106501CFE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23B1F-45E4-4D15-B062-991DD769996B}" type="pres">
      <dgm:prSet presAssocID="{7838472B-1CA3-4B32-BDAD-25106501CFE6}" presName="child2group" presStyleCnt="0"/>
      <dgm:spPr/>
    </dgm:pt>
    <dgm:pt modelId="{D9E6AC79-BB6C-4A4E-8163-1F2FC6E3B090}" type="pres">
      <dgm:prSet presAssocID="{7838472B-1CA3-4B32-BDAD-25106501CFE6}" presName="child2" presStyleLbl="bgAcc1" presStyleIdx="1" presStyleCnt="4" custScaleX="106562" custLinFactNeighborX="8527"/>
      <dgm:spPr/>
      <dgm:t>
        <a:bodyPr/>
        <a:lstStyle/>
        <a:p>
          <a:endParaRPr lang="ru-RU"/>
        </a:p>
      </dgm:t>
    </dgm:pt>
    <dgm:pt modelId="{F30BE1CD-96C1-4D14-A5A0-A563C2DFC286}" type="pres">
      <dgm:prSet presAssocID="{7838472B-1CA3-4B32-BDAD-25106501CFE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F300E-7E7C-4565-B1CD-A4B8A6B7AE85}" type="pres">
      <dgm:prSet presAssocID="{7838472B-1CA3-4B32-BDAD-25106501CFE6}" presName="child3group" presStyleCnt="0"/>
      <dgm:spPr/>
    </dgm:pt>
    <dgm:pt modelId="{C89FAAE1-DDAA-4813-8043-26DD3B35E1D1}" type="pres">
      <dgm:prSet presAssocID="{7838472B-1CA3-4B32-BDAD-25106501CFE6}" presName="child3" presStyleLbl="bgAcc1" presStyleIdx="2" presStyleCnt="4" custScaleX="110316" custLinFactNeighborX="2455" custLinFactNeighborY="223"/>
      <dgm:spPr/>
      <dgm:t>
        <a:bodyPr/>
        <a:lstStyle/>
        <a:p>
          <a:endParaRPr lang="ru-RU"/>
        </a:p>
      </dgm:t>
    </dgm:pt>
    <dgm:pt modelId="{5351BFCF-8E51-4E64-A18B-440C8C3FAD40}" type="pres">
      <dgm:prSet presAssocID="{7838472B-1CA3-4B32-BDAD-25106501CFE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018B3-03D5-4418-B6E3-7284A0054137}" type="pres">
      <dgm:prSet presAssocID="{7838472B-1CA3-4B32-BDAD-25106501CFE6}" presName="child4group" presStyleCnt="0"/>
      <dgm:spPr/>
    </dgm:pt>
    <dgm:pt modelId="{A9CA2B27-86E2-4404-888D-1D77A23043DA}" type="pres">
      <dgm:prSet presAssocID="{7838472B-1CA3-4B32-BDAD-25106501CFE6}" presName="child4" presStyleLbl="bgAcc1" presStyleIdx="3" presStyleCnt="4" custLinFactNeighborX="-3841" custLinFactNeighborY="223"/>
      <dgm:spPr/>
      <dgm:t>
        <a:bodyPr/>
        <a:lstStyle/>
        <a:p>
          <a:endParaRPr lang="ru-RU"/>
        </a:p>
      </dgm:t>
    </dgm:pt>
    <dgm:pt modelId="{10FA2BB6-430C-4A08-80FE-58AC24C021D8}" type="pres">
      <dgm:prSet presAssocID="{7838472B-1CA3-4B32-BDAD-25106501CFE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71D47-CF49-4A04-B31E-985DA0494EBD}" type="pres">
      <dgm:prSet presAssocID="{7838472B-1CA3-4B32-BDAD-25106501CFE6}" presName="childPlaceholder" presStyleCnt="0"/>
      <dgm:spPr/>
    </dgm:pt>
    <dgm:pt modelId="{C8F2CAD4-F729-44BE-AD7C-4D521B5171AE}" type="pres">
      <dgm:prSet presAssocID="{7838472B-1CA3-4B32-BDAD-25106501CFE6}" presName="circle" presStyleCnt="0"/>
      <dgm:spPr/>
    </dgm:pt>
    <dgm:pt modelId="{10969EB7-6BF4-4E05-9373-B82E07AE0F35}" type="pres">
      <dgm:prSet presAssocID="{7838472B-1CA3-4B32-BDAD-25106501CFE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5E198-14D8-4824-9F23-8546E5001782}" type="pres">
      <dgm:prSet presAssocID="{7838472B-1CA3-4B32-BDAD-25106501CFE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1FA09-0DA7-4E13-9411-93DC238CA030}" type="pres">
      <dgm:prSet presAssocID="{7838472B-1CA3-4B32-BDAD-25106501CFE6}" presName="quadrant3" presStyleLbl="node1" presStyleIdx="2" presStyleCnt="4" custLinFactNeighborX="-810" custLinFactNeighborY="-8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73DBC-7496-4331-ADDC-F6255854CB95}" type="pres">
      <dgm:prSet presAssocID="{7838472B-1CA3-4B32-BDAD-25106501CFE6}" presName="quadrant4" presStyleLbl="node1" presStyleIdx="3" presStyleCnt="4" custLinFactNeighborX="-1167" custLinFactNeighborY="-38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3F700-FADD-4F6D-8B23-5B8F045C699A}" type="pres">
      <dgm:prSet presAssocID="{7838472B-1CA3-4B32-BDAD-25106501CFE6}" presName="quadrantPlaceholder" presStyleCnt="0"/>
      <dgm:spPr/>
    </dgm:pt>
    <dgm:pt modelId="{AB0C5FD0-DDA5-4439-A2A0-75F19C3B1A29}" type="pres">
      <dgm:prSet presAssocID="{7838472B-1CA3-4B32-BDAD-25106501CFE6}" presName="center1" presStyleLbl="fgShp" presStyleIdx="0" presStyleCnt="2"/>
      <dgm:spPr>
        <a:solidFill>
          <a:srgbClr val="FF0000"/>
        </a:solidFill>
      </dgm:spPr>
    </dgm:pt>
    <dgm:pt modelId="{9EC81EF8-2E94-47F8-AADE-765294C64F6A}" type="pres">
      <dgm:prSet presAssocID="{7838472B-1CA3-4B32-BDAD-25106501CFE6}" presName="center2" presStyleLbl="fgShp" presStyleIdx="1" presStyleCnt="2"/>
      <dgm:spPr>
        <a:solidFill>
          <a:srgbClr val="FF0000"/>
        </a:solidFill>
      </dgm:spPr>
    </dgm:pt>
  </dgm:ptLst>
  <dgm:cxnLst>
    <dgm:cxn modelId="{3CB2EC27-0E21-4174-A2A9-93969A9A7D48}" type="presOf" srcId="{9CC2012D-C191-4764-A191-C60E4F4310E6}" destId="{C89FAAE1-DDAA-4813-8043-26DD3B35E1D1}" srcOrd="0" destOrd="2" presId="urn:microsoft.com/office/officeart/2005/8/layout/cycle4#1"/>
    <dgm:cxn modelId="{D5A8080D-F4BD-4716-9143-CDF3F0566474}" type="presOf" srcId="{C6F1926F-8B6D-48BA-80FC-B97874329A1D}" destId="{C89FAAE1-DDAA-4813-8043-26DD3B35E1D1}" srcOrd="0" destOrd="3" presId="urn:microsoft.com/office/officeart/2005/8/layout/cycle4#1"/>
    <dgm:cxn modelId="{DFA4181D-EA9D-4295-8964-D793B92FBB4F}" srcId="{0DBE5090-A386-42C6-801D-5B7B419E96CD}" destId="{D46795AB-76FF-4096-B88B-1E81B630C995}" srcOrd="0" destOrd="0" parTransId="{3AF14D0E-651F-47DF-B817-3AE7BEF44F59}" sibTransId="{70492664-6902-41DF-B3F4-A770309F66CF}"/>
    <dgm:cxn modelId="{0EF1BCA1-0454-4F79-815D-18F04C46C237}" srcId="{2BF46FE0-A796-415E-8152-463DDB2DA1E0}" destId="{78AB4305-9A58-4EB6-B07B-6A5A5FF9D0C5}" srcOrd="0" destOrd="0" parTransId="{2B01960F-AFEB-406D-B8A8-0925816B441A}" sibTransId="{81620A93-B021-48F4-BEE3-F53F065BA038}"/>
    <dgm:cxn modelId="{ED390432-72FF-4AB8-AE6E-3C9393510E32}" srcId="{2BF46FE0-A796-415E-8152-463DDB2DA1E0}" destId="{771112ED-5606-4453-9502-AD4D8E3473CC}" srcOrd="3" destOrd="0" parTransId="{CBE5D726-34D3-43CF-9F4F-8905A7329E4B}" sibTransId="{90C5D6B0-5391-479E-8A7E-E8D6821C60C0}"/>
    <dgm:cxn modelId="{96455146-B7AD-4235-A4CD-71D7715EA96C}" type="presOf" srcId="{C6F1926F-8B6D-48BA-80FC-B97874329A1D}" destId="{5351BFCF-8E51-4E64-A18B-440C8C3FAD40}" srcOrd="1" destOrd="3" presId="urn:microsoft.com/office/officeart/2005/8/layout/cycle4#1"/>
    <dgm:cxn modelId="{38B3A47F-08C5-4791-9C83-CA2EC721736D}" type="presOf" srcId="{B7125F02-7647-4263-88B5-58A375F26438}" destId="{D9E6AC79-BB6C-4A4E-8163-1F2FC6E3B090}" srcOrd="0" destOrd="1" presId="urn:microsoft.com/office/officeart/2005/8/layout/cycle4#1"/>
    <dgm:cxn modelId="{A02A85CA-E446-4ABE-B94A-8307E799E862}" type="presOf" srcId="{1ED39717-8ABB-4578-B95E-8898C20F06CD}" destId="{F30BE1CD-96C1-4D14-A5A0-A563C2DFC286}" srcOrd="1" destOrd="3" presId="urn:microsoft.com/office/officeart/2005/8/layout/cycle4#1"/>
    <dgm:cxn modelId="{E2E82509-EF29-430E-970E-0AD4B0A9BB21}" type="presOf" srcId="{81F80707-CD03-42CA-AFE0-3BA829EA7043}" destId="{5351BFCF-8E51-4E64-A18B-440C8C3FAD40}" srcOrd="1" destOrd="4" presId="urn:microsoft.com/office/officeart/2005/8/layout/cycle4#1"/>
    <dgm:cxn modelId="{A3E7F038-1804-44D6-AAC0-83CC036263EF}" type="presOf" srcId="{771112ED-5606-4453-9502-AD4D8E3473CC}" destId="{10FA2BB6-430C-4A08-80FE-58AC24C021D8}" srcOrd="1" destOrd="3" presId="urn:microsoft.com/office/officeart/2005/8/layout/cycle4#1"/>
    <dgm:cxn modelId="{DC218118-A15C-4AAA-A897-194AFD0E1BBB}" type="presOf" srcId="{98FA8DEB-DF8A-49D7-8848-E079F95AA4C7}" destId="{B618BFD9-ADC8-4DC1-8834-903B9BD48BA4}" srcOrd="1" destOrd="2" presId="urn:microsoft.com/office/officeart/2005/8/layout/cycle4#1"/>
    <dgm:cxn modelId="{64D5F270-8D9E-47CD-AA51-7685A493DAC5}" type="presOf" srcId="{9D8E4588-61F2-4642-A1B5-75761B71A726}" destId="{A9CA2B27-86E2-4404-888D-1D77A23043DA}" srcOrd="0" destOrd="1" presId="urn:microsoft.com/office/officeart/2005/8/layout/cycle4#1"/>
    <dgm:cxn modelId="{86E7CADF-6C4A-43B5-9420-AB644C01E356}" type="presOf" srcId="{5DA0583E-43E6-47B5-B742-6F903BC8F3B9}" destId="{5351BFCF-8E51-4E64-A18B-440C8C3FAD40}" srcOrd="1" destOrd="1" presId="urn:microsoft.com/office/officeart/2005/8/layout/cycle4#1"/>
    <dgm:cxn modelId="{353D3EEC-ABBE-4C92-AACA-B22503B9ED0A}" srcId="{A8FB90DC-E515-4738-AF20-5323218CA431}" destId="{9CC2012D-C191-4764-A191-C60E4F4310E6}" srcOrd="2" destOrd="0" parTransId="{40E0159C-647D-4C5D-A663-E09868317A02}" sibTransId="{E4C5DE81-B3DF-4092-89D3-7A45BDC47A53}"/>
    <dgm:cxn modelId="{5EB0F93D-112E-4233-8C23-ADB0D389D358}" type="presOf" srcId="{9333500A-60F0-4EBF-9FC5-6CB5A17072E7}" destId="{F30BE1CD-96C1-4D14-A5A0-A563C2DFC286}" srcOrd="1" destOrd="2" presId="urn:microsoft.com/office/officeart/2005/8/layout/cycle4#1"/>
    <dgm:cxn modelId="{92361F98-2B88-4BD0-AD6A-7492EF72628A}" type="presOf" srcId="{A8FB90DC-E515-4738-AF20-5323218CA431}" destId="{2611FA09-0DA7-4E13-9411-93DC238CA030}" srcOrd="0" destOrd="0" presId="urn:microsoft.com/office/officeart/2005/8/layout/cycle4#1"/>
    <dgm:cxn modelId="{AF65052E-1668-41EE-989A-100FC6ECBADF}" type="presOf" srcId="{7838472B-1CA3-4B32-BDAD-25106501CFE6}" destId="{999520B6-F2F9-4151-BCF7-636637261977}" srcOrd="0" destOrd="0" presId="urn:microsoft.com/office/officeart/2005/8/layout/cycle4#1"/>
    <dgm:cxn modelId="{9EE749FB-7026-46E1-AC2F-D70247526539}" type="presOf" srcId="{5DA0583E-43E6-47B5-B742-6F903BC8F3B9}" destId="{C89FAAE1-DDAA-4813-8043-26DD3B35E1D1}" srcOrd="0" destOrd="1" presId="urn:microsoft.com/office/officeart/2005/8/layout/cycle4#1"/>
    <dgm:cxn modelId="{C5297CA4-ECA7-4548-93C6-98D7C0D23506}" type="presOf" srcId="{F8739861-0C7D-4BD8-95AD-D20805BC6995}" destId="{F30BE1CD-96C1-4D14-A5A0-A563C2DFC286}" srcOrd="1" destOrd="0" presId="urn:microsoft.com/office/officeart/2005/8/layout/cycle4#1"/>
    <dgm:cxn modelId="{58E7BE84-BF60-4E2E-909A-1BA32EE5207A}" srcId="{7838472B-1CA3-4B32-BDAD-25106501CFE6}" destId="{2BF46FE0-A796-415E-8152-463DDB2DA1E0}" srcOrd="3" destOrd="0" parTransId="{DAE71F00-BDD5-4066-B6A4-D8E48319406F}" sibTransId="{B9825844-B7A1-42ED-B3F4-BA1FF4ACEAC2}"/>
    <dgm:cxn modelId="{1117081D-D561-487C-96A8-0308D60F8CD2}" type="presOf" srcId="{D46795AB-76FF-4096-B88B-1E81B630C995}" destId="{53C8F418-299B-4990-B3E3-10361C247A33}" srcOrd="0" destOrd="0" presId="urn:microsoft.com/office/officeart/2005/8/layout/cycle4#1"/>
    <dgm:cxn modelId="{EC7E2CE1-45E4-4A52-85AD-B93C96704966}" type="presOf" srcId="{B7125F02-7647-4263-88B5-58A375F26438}" destId="{F30BE1CD-96C1-4D14-A5A0-A563C2DFC286}" srcOrd="1" destOrd="1" presId="urn:microsoft.com/office/officeart/2005/8/layout/cycle4#1"/>
    <dgm:cxn modelId="{821EEA04-C6D6-4B8B-B37A-0F39E608C987}" type="presOf" srcId="{1ED39717-8ABB-4578-B95E-8898C20F06CD}" destId="{D9E6AC79-BB6C-4A4E-8163-1F2FC6E3B090}" srcOrd="0" destOrd="3" presId="urn:microsoft.com/office/officeart/2005/8/layout/cycle4#1"/>
    <dgm:cxn modelId="{F53F25F0-6075-46BB-9D22-A06F2FDEEA52}" type="presOf" srcId="{2657374F-3274-4233-B8D6-2A7E56EE07AA}" destId="{5351BFCF-8E51-4E64-A18B-440C8C3FAD40}" srcOrd="1" destOrd="5" presId="urn:microsoft.com/office/officeart/2005/8/layout/cycle4#1"/>
    <dgm:cxn modelId="{1CB2539F-1198-4500-9CA9-94B79BE0E2B1}" srcId="{2711DFFE-00DC-4623-BBD1-7FEBABB66FF5}" destId="{B7125F02-7647-4263-88B5-58A375F26438}" srcOrd="1" destOrd="0" parTransId="{9B5896D1-E6E2-462D-800B-37572D21112C}" sibTransId="{F218EBB7-477F-4C07-B86B-FC6E49CEC8AC}"/>
    <dgm:cxn modelId="{2FEAC3CA-3C40-4947-BA82-F5B03227BB08}" srcId="{0DBE5090-A386-42C6-801D-5B7B419E96CD}" destId="{77A1A1F9-1071-46B3-B622-F6B4AA920F6B}" srcOrd="1" destOrd="0" parTransId="{62503898-703C-4D42-A039-7444BD2BCE0C}" sibTransId="{4642C0BB-50C0-476E-AE61-E1E613FCF5C3}"/>
    <dgm:cxn modelId="{29C016F0-6BC7-4910-9E6C-A8D5C440B2C6}" srcId="{A8FB90DC-E515-4738-AF20-5323218CA431}" destId="{C6F1926F-8B6D-48BA-80FC-B97874329A1D}" srcOrd="3" destOrd="0" parTransId="{ECF34C96-5476-45F5-9951-75153C18796F}" sibTransId="{5300A048-EBFC-4AAB-A5B6-41B0D78288EC}"/>
    <dgm:cxn modelId="{E2BE8CCD-4D63-4596-8572-36DC70223E7E}" type="presOf" srcId="{2657374F-3274-4233-B8D6-2A7E56EE07AA}" destId="{C89FAAE1-DDAA-4813-8043-26DD3B35E1D1}" srcOrd="0" destOrd="5" presId="urn:microsoft.com/office/officeart/2005/8/layout/cycle4#1"/>
    <dgm:cxn modelId="{7EEF08D7-E914-4A1F-9AC7-900890F733AF}" srcId="{7838472B-1CA3-4B32-BDAD-25106501CFE6}" destId="{2711DFFE-00DC-4623-BBD1-7FEBABB66FF5}" srcOrd="1" destOrd="0" parTransId="{5D5E64B1-945D-4571-A879-F93FE72A80CD}" sibTransId="{1390EE02-3FDB-40C9-A3DC-0BE379293DC6}"/>
    <dgm:cxn modelId="{EB531855-8781-4DC7-BB3E-207F3E084E87}" type="presOf" srcId="{9333500A-60F0-4EBF-9FC5-6CB5A17072E7}" destId="{D9E6AC79-BB6C-4A4E-8163-1F2FC6E3B090}" srcOrd="0" destOrd="2" presId="urn:microsoft.com/office/officeart/2005/8/layout/cycle4#1"/>
    <dgm:cxn modelId="{A87A012A-85C0-4860-B4E0-E66B91C1FCAB}" srcId="{2BF46FE0-A796-415E-8152-463DDB2DA1E0}" destId="{E306F9B3-8756-48D1-BC92-534B7CC522AE}" srcOrd="2" destOrd="0" parTransId="{97EBC09D-C6EB-49CA-9601-F354F19BEE0F}" sibTransId="{54AB724E-79D5-4A0D-B633-6C7B2E5E2849}"/>
    <dgm:cxn modelId="{CEBB935B-2C0A-4ECC-A402-361B60B7C87B}" type="presOf" srcId="{F6297406-FF06-4437-9ED7-02B3F456040A}" destId="{D9E6AC79-BB6C-4A4E-8163-1F2FC6E3B090}" srcOrd="0" destOrd="4" presId="urn:microsoft.com/office/officeart/2005/8/layout/cycle4#1"/>
    <dgm:cxn modelId="{ECAAA593-EF29-41A9-A408-B61BD78BDB93}" type="presOf" srcId="{F8739861-0C7D-4BD8-95AD-D20805BC6995}" destId="{D9E6AC79-BB6C-4A4E-8163-1F2FC6E3B090}" srcOrd="0" destOrd="0" presId="urn:microsoft.com/office/officeart/2005/8/layout/cycle4#1"/>
    <dgm:cxn modelId="{5BCD0E7B-A4AD-4A83-A8AC-39CB5900DF77}" type="presOf" srcId="{2BF46FE0-A796-415E-8152-463DDB2DA1E0}" destId="{DC073DBC-7496-4331-ADDC-F6255854CB95}" srcOrd="0" destOrd="0" presId="urn:microsoft.com/office/officeart/2005/8/layout/cycle4#1"/>
    <dgm:cxn modelId="{7B08C925-1778-4BCF-97E5-6EF2AD0806BB}" type="presOf" srcId="{E306F9B3-8756-48D1-BC92-534B7CC522AE}" destId="{10FA2BB6-430C-4A08-80FE-58AC24C021D8}" srcOrd="1" destOrd="2" presId="urn:microsoft.com/office/officeart/2005/8/layout/cycle4#1"/>
    <dgm:cxn modelId="{CFC7315D-E418-4C60-B232-9EB5B43F6172}" srcId="{2711DFFE-00DC-4623-BBD1-7FEBABB66FF5}" destId="{F8739861-0C7D-4BD8-95AD-D20805BC6995}" srcOrd="0" destOrd="0" parTransId="{930E5E8C-5205-4C09-A353-5E3438FDB38C}" sibTransId="{836002ED-9A65-499A-9339-6C2C10A1E271}"/>
    <dgm:cxn modelId="{FF998182-A5B1-4BAB-AB64-0797F9885213}" srcId="{A8FB90DC-E515-4738-AF20-5323218CA431}" destId="{5DA0583E-43E6-47B5-B742-6F903BC8F3B9}" srcOrd="1" destOrd="0" parTransId="{F62A8FE0-3769-4ED4-8C54-1EF59E5220F3}" sibTransId="{9171DAE3-AA9D-433D-A01F-12B1B16026FB}"/>
    <dgm:cxn modelId="{A9A61DA2-E423-4AB3-90E5-928D66254405}" type="presOf" srcId="{78AB4305-9A58-4EB6-B07B-6A5A5FF9D0C5}" destId="{A9CA2B27-86E2-4404-888D-1D77A23043DA}" srcOrd="0" destOrd="0" presId="urn:microsoft.com/office/officeart/2005/8/layout/cycle4#1"/>
    <dgm:cxn modelId="{5F4D5334-93F5-4530-9659-0D0271C2DD13}" srcId="{0DBE5090-A386-42C6-801D-5B7B419E96CD}" destId="{98FA8DEB-DF8A-49D7-8848-E079F95AA4C7}" srcOrd="2" destOrd="0" parTransId="{86837A19-9931-4DCF-8B29-38DDDDA55BDF}" sibTransId="{3934D8E7-9D10-47AE-9EEF-966F49AC1E1D}"/>
    <dgm:cxn modelId="{AB6D0536-BE0F-45FB-BD35-4425CC54C528}" srcId="{2711DFFE-00DC-4623-BBD1-7FEBABB66FF5}" destId="{9333500A-60F0-4EBF-9FC5-6CB5A17072E7}" srcOrd="2" destOrd="0" parTransId="{8EB3F37E-08BB-4E28-A378-77F95E27F41E}" sibTransId="{C06E8BFD-96B2-4D0E-A5ED-07F74787A30D}"/>
    <dgm:cxn modelId="{5684E220-3FA0-4190-B95F-DF29A223DE46}" type="presOf" srcId="{771112ED-5606-4453-9502-AD4D8E3473CC}" destId="{A9CA2B27-86E2-4404-888D-1D77A23043DA}" srcOrd="0" destOrd="3" presId="urn:microsoft.com/office/officeart/2005/8/layout/cycle4#1"/>
    <dgm:cxn modelId="{295CFBFD-C3AF-4129-AE14-6E2D7CB7553E}" type="presOf" srcId="{77A1A1F9-1071-46B3-B622-F6B4AA920F6B}" destId="{B618BFD9-ADC8-4DC1-8834-903B9BD48BA4}" srcOrd="1" destOrd="1" presId="urn:microsoft.com/office/officeart/2005/8/layout/cycle4#1"/>
    <dgm:cxn modelId="{B3472CC0-14F8-4353-A121-39109F83D5E6}" srcId="{A8FB90DC-E515-4738-AF20-5323218CA431}" destId="{81F80707-CD03-42CA-AFE0-3BA829EA7043}" srcOrd="4" destOrd="0" parTransId="{A1D6B744-D2C7-487C-92E7-E0547E902E49}" sibTransId="{84F6019C-DE57-4402-963A-CBB1268807CA}"/>
    <dgm:cxn modelId="{A910BA42-4A95-4115-A28A-D6EED00C4CCB}" srcId="{A8FB90DC-E515-4738-AF20-5323218CA431}" destId="{F7374E5E-F36D-4E64-88A4-B37898F875E9}" srcOrd="0" destOrd="0" parTransId="{BA8D18CD-65E9-49C0-A70E-1B2C2F790E59}" sibTransId="{96B02C88-0160-4FDD-89D2-AF419C4BB896}"/>
    <dgm:cxn modelId="{56B3E3C0-62A6-49F2-8143-1AC6014A87B3}" type="presOf" srcId="{98FA8DEB-DF8A-49D7-8848-E079F95AA4C7}" destId="{53C8F418-299B-4990-B3E3-10361C247A33}" srcOrd="0" destOrd="2" presId="urn:microsoft.com/office/officeart/2005/8/layout/cycle4#1"/>
    <dgm:cxn modelId="{A3F2AE99-797C-4C52-BCB0-51C9070D7A83}" type="presOf" srcId="{9D8E4588-61F2-4642-A1B5-75761B71A726}" destId="{10FA2BB6-430C-4A08-80FE-58AC24C021D8}" srcOrd="1" destOrd="1" presId="urn:microsoft.com/office/officeart/2005/8/layout/cycle4#1"/>
    <dgm:cxn modelId="{26476B68-4D12-48A5-9C66-55434A3068FE}" srcId="{2BF46FE0-A796-415E-8152-463DDB2DA1E0}" destId="{9D8E4588-61F2-4642-A1B5-75761B71A726}" srcOrd="1" destOrd="0" parTransId="{96575B60-431C-4B93-AF94-456840E2C4F6}" sibTransId="{220AA87E-F243-4DC1-99E4-57B6345DA1E2}"/>
    <dgm:cxn modelId="{C72F31C4-599F-4810-BA66-583436EB8BDF}" type="presOf" srcId="{78AB4305-9A58-4EB6-B07B-6A5A5FF9D0C5}" destId="{10FA2BB6-430C-4A08-80FE-58AC24C021D8}" srcOrd="1" destOrd="0" presId="urn:microsoft.com/office/officeart/2005/8/layout/cycle4#1"/>
    <dgm:cxn modelId="{3EA5E49C-1733-415D-AE80-E14DF5B18257}" type="presOf" srcId="{9CC2012D-C191-4764-A191-C60E4F4310E6}" destId="{5351BFCF-8E51-4E64-A18B-440C8C3FAD40}" srcOrd="1" destOrd="2" presId="urn:microsoft.com/office/officeart/2005/8/layout/cycle4#1"/>
    <dgm:cxn modelId="{4EC2443D-983B-4D25-819E-ACF25FF44CE4}" type="presOf" srcId="{D46795AB-76FF-4096-B88B-1E81B630C995}" destId="{B618BFD9-ADC8-4DC1-8834-903B9BD48BA4}" srcOrd="1" destOrd="0" presId="urn:microsoft.com/office/officeart/2005/8/layout/cycle4#1"/>
    <dgm:cxn modelId="{564760CA-2E53-4F76-9FA6-245181385A0D}" type="presOf" srcId="{F6297406-FF06-4437-9ED7-02B3F456040A}" destId="{F30BE1CD-96C1-4D14-A5A0-A563C2DFC286}" srcOrd="1" destOrd="4" presId="urn:microsoft.com/office/officeart/2005/8/layout/cycle4#1"/>
    <dgm:cxn modelId="{25390C53-C321-4AD1-9B08-BB7F67898422}" type="presOf" srcId="{F7374E5E-F36D-4E64-88A4-B37898F875E9}" destId="{C89FAAE1-DDAA-4813-8043-26DD3B35E1D1}" srcOrd="0" destOrd="0" presId="urn:microsoft.com/office/officeart/2005/8/layout/cycle4#1"/>
    <dgm:cxn modelId="{ADE7180D-BE2F-4D10-9C2A-1B3A3E033F87}" srcId="{2711DFFE-00DC-4623-BBD1-7FEBABB66FF5}" destId="{F6297406-FF06-4437-9ED7-02B3F456040A}" srcOrd="4" destOrd="0" parTransId="{A95085FD-E46C-4274-B18C-D38BFE710B49}" sibTransId="{EA1CE3BE-9996-44A8-87B1-0E61D96AA862}"/>
    <dgm:cxn modelId="{49989DC4-ED1F-4A9B-AE64-47273C1C9A5D}" type="presOf" srcId="{0DBE5090-A386-42C6-801D-5B7B419E96CD}" destId="{10969EB7-6BF4-4E05-9373-B82E07AE0F35}" srcOrd="0" destOrd="0" presId="urn:microsoft.com/office/officeart/2005/8/layout/cycle4#1"/>
    <dgm:cxn modelId="{3D1A2864-8596-4AEF-AD86-D5CF6873E0C1}" srcId="{7838472B-1CA3-4B32-BDAD-25106501CFE6}" destId="{A8FB90DC-E515-4738-AF20-5323218CA431}" srcOrd="2" destOrd="0" parTransId="{A1D1E431-DE61-4DB8-A94C-25BDFB1B75B0}" sibTransId="{54A43458-2E51-4532-B5DD-8F70EC6B84E9}"/>
    <dgm:cxn modelId="{B1BF3048-36B3-48B4-9E11-B0EFD32E62B9}" type="presOf" srcId="{2711DFFE-00DC-4623-BBD1-7FEBABB66FF5}" destId="{7025E198-14D8-4824-9F23-8546E5001782}" srcOrd="0" destOrd="0" presId="urn:microsoft.com/office/officeart/2005/8/layout/cycle4#1"/>
    <dgm:cxn modelId="{9CE3426F-D593-478A-A5D2-E6BC75876324}" srcId="{2711DFFE-00DC-4623-BBD1-7FEBABB66FF5}" destId="{1ED39717-8ABB-4578-B95E-8898C20F06CD}" srcOrd="3" destOrd="0" parTransId="{BD3B6E8B-90A4-44A1-A14B-9A1C88CA67BB}" sibTransId="{B4CC11EA-87E0-492A-8FCB-B3881146BA90}"/>
    <dgm:cxn modelId="{BF40D069-B520-470E-A0D6-7EF78BE4818A}" srcId="{A8FB90DC-E515-4738-AF20-5323218CA431}" destId="{2657374F-3274-4233-B8D6-2A7E56EE07AA}" srcOrd="5" destOrd="0" parTransId="{F8598056-DD3C-49AA-A237-B6CFB99800C2}" sibTransId="{C1F6C14B-0BE5-4D89-8E85-4EA7932578C5}"/>
    <dgm:cxn modelId="{74C39531-2FFE-43EC-997F-7B3797C23D7F}" type="presOf" srcId="{77A1A1F9-1071-46B3-B622-F6B4AA920F6B}" destId="{53C8F418-299B-4990-B3E3-10361C247A33}" srcOrd="0" destOrd="1" presId="urn:microsoft.com/office/officeart/2005/8/layout/cycle4#1"/>
    <dgm:cxn modelId="{75B56568-7CAF-4BD6-A07E-DDEEF057DD08}" type="presOf" srcId="{E306F9B3-8756-48D1-BC92-534B7CC522AE}" destId="{A9CA2B27-86E2-4404-888D-1D77A23043DA}" srcOrd="0" destOrd="2" presId="urn:microsoft.com/office/officeart/2005/8/layout/cycle4#1"/>
    <dgm:cxn modelId="{CF0181A4-5A4B-4DE9-8F7D-E43DB09B112D}" type="presOf" srcId="{F7374E5E-F36D-4E64-88A4-B37898F875E9}" destId="{5351BFCF-8E51-4E64-A18B-440C8C3FAD40}" srcOrd="1" destOrd="0" presId="urn:microsoft.com/office/officeart/2005/8/layout/cycle4#1"/>
    <dgm:cxn modelId="{1F426845-D87F-46C2-B5A4-D1924B8F48F9}" srcId="{7838472B-1CA3-4B32-BDAD-25106501CFE6}" destId="{0DBE5090-A386-42C6-801D-5B7B419E96CD}" srcOrd="0" destOrd="0" parTransId="{789121DB-A299-46D1-8F87-76C6C2EBC73A}" sibTransId="{E74A537E-3F83-4DC1-AD9F-ECAED06E5DA4}"/>
    <dgm:cxn modelId="{33018525-8EE6-4ED7-9325-C7DDE9AC6381}" type="presOf" srcId="{81F80707-CD03-42CA-AFE0-3BA829EA7043}" destId="{C89FAAE1-DDAA-4813-8043-26DD3B35E1D1}" srcOrd="0" destOrd="4" presId="urn:microsoft.com/office/officeart/2005/8/layout/cycle4#1"/>
    <dgm:cxn modelId="{9A1DDBD7-D519-42C2-AFA7-CF1FFBCE82FE}" type="presParOf" srcId="{999520B6-F2F9-4151-BCF7-636637261977}" destId="{561B3870-BFE9-43AF-905D-2ADCC3ED538D}" srcOrd="0" destOrd="0" presId="urn:microsoft.com/office/officeart/2005/8/layout/cycle4#1"/>
    <dgm:cxn modelId="{BBAC3831-8331-475D-97CC-EC5E0878ACB7}" type="presParOf" srcId="{561B3870-BFE9-43AF-905D-2ADCC3ED538D}" destId="{91E342A3-1996-41AA-8D17-546868C13C72}" srcOrd="0" destOrd="0" presId="urn:microsoft.com/office/officeart/2005/8/layout/cycle4#1"/>
    <dgm:cxn modelId="{7E97D961-FDCA-4DA6-92A6-12B2A27FF198}" type="presParOf" srcId="{91E342A3-1996-41AA-8D17-546868C13C72}" destId="{53C8F418-299B-4990-B3E3-10361C247A33}" srcOrd="0" destOrd="0" presId="urn:microsoft.com/office/officeart/2005/8/layout/cycle4#1"/>
    <dgm:cxn modelId="{A4BF9237-5D47-45F6-8DBA-D13797980540}" type="presParOf" srcId="{91E342A3-1996-41AA-8D17-546868C13C72}" destId="{B618BFD9-ADC8-4DC1-8834-903B9BD48BA4}" srcOrd="1" destOrd="0" presId="urn:microsoft.com/office/officeart/2005/8/layout/cycle4#1"/>
    <dgm:cxn modelId="{02F9BE1F-4AD6-4FE9-9879-92B3A45B3079}" type="presParOf" srcId="{561B3870-BFE9-43AF-905D-2ADCC3ED538D}" destId="{AA123B1F-45E4-4D15-B062-991DD769996B}" srcOrd="1" destOrd="0" presId="urn:microsoft.com/office/officeart/2005/8/layout/cycle4#1"/>
    <dgm:cxn modelId="{FDC595D7-3217-46A6-82B4-0846DB968AEF}" type="presParOf" srcId="{AA123B1F-45E4-4D15-B062-991DD769996B}" destId="{D9E6AC79-BB6C-4A4E-8163-1F2FC6E3B090}" srcOrd="0" destOrd="0" presId="urn:microsoft.com/office/officeart/2005/8/layout/cycle4#1"/>
    <dgm:cxn modelId="{F5AA220A-A427-4245-AF0E-B97F161F4B8B}" type="presParOf" srcId="{AA123B1F-45E4-4D15-B062-991DD769996B}" destId="{F30BE1CD-96C1-4D14-A5A0-A563C2DFC286}" srcOrd="1" destOrd="0" presId="urn:microsoft.com/office/officeart/2005/8/layout/cycle4#1"/>
    <dgm:cxn modelId="{7A04AB20-FFBD-4106-82DA-5419B7CFD089}" type="presParOf" srcId="{561B3870-BFE9-43AF-905D-2ADCC3ED538D}" destId="{8B5F300E-7E7C-4565-B1CD-A4B8A6B7AE85}" srcOrd="2" destOrd="0" presId="urn:microsoft.com/office/officeart/2005/8/layout/cycle4#1"/>
    <dgm:cxn modelId="{21C2A38F-C766-49B1-B5B2-BC1E8448D339}" type="presParOf" srcId="{8B5F300E-7E7C-4565-B1CD-A4B8A6B7AE85}" destId="{C89FAAE1-DDAA-4813-8043-26DD3B35E1D1}" srcOrd="0" destOrd="0" presId="urn:microsoft.com/office/officeart/2005/8/layout/cycle4#1"/>
    <dgm:cxn modelId="{27C81E46-1EE9-423C-88FD-87197C4E54F1}" type="presParOf" srcId="{8B5F300E-7E7C-4565-B1CD-A4B8A6B7AE85}" destId="{5351BFCF-8E51-4E64-A18B-440C8C3FAD40}" srcOrd="1" destOrd="0" presId="urn:microsoft.com/office/officeart/2005/8/layout/cycle4#1"/>
    <dgm:cxn modelId="{EA82D4A0-B9B9-4C9B-8F9B-E325EBEA76CB}" type="presParOf" srcId="{561B3870-BFE9-43AF-905D-2ADCC3ED538D}" destId="{B87018B3-03D5-4418-B6E3-7284A0054137}" srcOrd="3" destOrd="0" presId="urn:microsoft.com/office/officeart/2005/8/layout/cycle4#1"/>
    <dgm:cxn modelId="{ADEC3E81-196E-4A25-82D8-DDA7B22C5361}" type="presParOf" srcId="{B87018B3-03D5-4418-B6E3-7284A0054137}" destId="{A9CA2B27-86E2-4404-888D-1D77A23043DA}" srcOrd="0" destOrd="0" presId="urn:microsoft.com/office/officeart/2005/8/layout/cycle4#1"/>
    <dgm:cxn modelId="{37085FA4-438F-4313-8FE5-26BF6AD79B7C}" type="presParOf" srcId="{B87018B3-03D5-4418-B6E3-7284A0054137}" destId="{10FA2BB6-430C-4A08-80FE-58AC24C021D8}" srcOrd="1" destOrd="0" presId="urn:microsoft.com/office/officeart/2005/8/layout/cycle4#1"/>
    <dgm:cxn modelId="{D666D55F-D792-42D1-9EE6-4ECB37593D3A}" type="presParOf" srcId="{561B3870-BFE9-43AF-905D-2ADCC3ED538D}" destId="{1FA71D47-CF49-4A04-B31E-985DA0494EBD}" srcOrd="4" destOrd="0" presId="urn:microsoft.com/office/officeart/2005/8/layout/cycle4#1"/>
    <dgm:cxn modelId="{11EB281D-003A-47E6-86C4-20CA7641FDEA}" type="presParOf" srcId="{999520B6-F2F9-4151-BCF7-636637261977}" destId="{C8F2CAD4-F729-44BE-AD7C-4D521B5171AE}" srcOrd="1" destOrd="0" presId="urn:microsoft.com/office/officeart/2005/8/layout/cycle4#1"/>
    <dgm:cxn modelId="{A210CCE2-5855-44EC-9D05-71B05B4EA294}" type="presParOf" srcId="{C8F2CAD4-F729-44BE-AD7C-4D521B5171AE}" destId="{10969EB7-6BF4-4E05-9373-B82E07AE0F35}" srcOrd="0" destOrd="0" presId="urn:microsoft.com/office/officeart/2005/8/layout/cycle4#1"/>
    <dgm:cxn modelId="{6D99F940-4A7A-4AAA-90CF-52B9211691F4}" type="presParOf" srcId="{C8F2CAD4-F729-44BE-AD7C-4D521B5171AE}" destId="{7025E198-14D8-4824-9F23-8546E5001782}" srcOrd="1" destOrd="0" presId="urn:microsoft.com/office/officeart/2005/8/layout/cycle4#1"/>
    <dgm:cxn modelId="{09DB0DB7-017B-43BC-9E70-E5437E73D13B}" type="presParOf" srcId="{C8F2CAD4-F729-44BE-AD7C-4D521B5171AE}" destId="{2611FA09-0DA7-4E13-9411-93DC238CA030}" srcOrd="2" destOrd="0" presId="urn:microsoft.com/office/officeart/2005/8/layout/cycle4#1"/>
    <dgm:cxn modelId="{330C35CF-6C5A-43BF-A9CC-BB4BA26E0BE5}" type="presParOf" srcId="{C8F2CAD4-F729-44BE-AD7C-4D521B5171AE}" destId="{DC073DBC-7496-4331-ADDC-F6255854CB95}" srcOrd="3" destOrd="0" presId="urn:microsoft.com/office/officeart/2005/8/layout/cycle4#1"/>
    <dgm:cxn modelId="{3F1AC898-4CB1-41CD-BC60-74434BB931E5}" type="presParOf" srcId="{C8F2CAD4-F729-44BE-AD7C-4D521B5171AE}" destId="{7583F700-FADD-4F6D-8B23-5B8F045C699A}" srcOrd="4" destOrd="0" presId="urn:microsoft.com/office/officeart/2005/8/layout/cycle4#1"/>
    <dgm:cxn modelId="{62838B83-4D05-4BAA-BDD7-90B0686B2509}" type="presParOf" srcId="{999520B6-F2F9-4151-BCF7-636637261977}" destId="{AB0C5FD0-DDA5-4439-A2A0-75F19C3B1A29}" srcOrd="2" destOrd="0" presId="urn:microsoft.com/office/officeart/2005/8/layout/cycle4#1"/>
    <dgm:cxn modelId="{BA0ABDD4-685F-4829-BD94-E18CC3741A40}" type="presParOf" srcId="{999520B6-F2F9-4151-BCF7-636637261977}" destId="{9EC81EF8-2E94-47F8-AADE-765294C64F6A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99433B-8A6F-470C-BCF5-ED505C54E7E1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91585E-7852-4593-87DB-1BEA9BA6E45B}">
      <dgm:prSet phldrT="[Текст]"/>
      <dgm:spPr/>
      <dgm:t>
        <a:bodyPr/>
        <a:lstStyle/>
        <a:p>
          <a:r>
            <a:rPr lang="ru-RU" dirty="0"/>
            <a:t>Дошкольная </a:t>
          </a:r>
        </a:p>
        <a:p>
          <a:r>
            <a:rPr lang="ru-RU" dirty="0"/>
            <a:t>организация</a:t>
          </a:r>
        </a:p>
      </dgm:t>
    </dgm:pt>
    <dgm:pt modelId="{217C1EBE-C930-43D2-95DA-E6DE1C5AE607}" type="parTrans" cxnId="{16170394-AFD4-446D-A29C-E4E36226932E}">
      <dgm:prSet/>
      <dgm:spPr/>
      <dgm:t>
        <a:bodyPr/>
        <a:lstStyle/>
        <a:p>
          <a:endParaRPr lang="ru-RU"/>
        </a:p>
      </dgm:t>
    </dgm:pt>
    <dgm:pt modelId="{C21A410F-1F85-4763-BFD5-5B901E66761C}" type="sibTrans" cxnId="{16170394-AFD4-446D-A29C-E4E36226932E}">
      <dgm:prSet/>
      <dgm:spPr/>
      <dgm:t>
        <a:bodyPr/>
        <a:lstStyle/>
        <a:p>
          <a:endParaRPr lang="ru-RU"/>
        </a:p>
      </dgm:t>
    </dgm:pt>
    <dgm:pt modelId="{341EAE72-4A67-4E31-9CE7-1FC95348E84E}">
      <dgm:prSet phldrT="[Текст]"/>
      <dgm:spPr>
        <a:solidFill>
          <a:srgbClr val="7030A0">
            <a:alpha val="27000"/>
          </a:srgbClr>
        </a:solidFill>
      </dgm:spPr>
      <dgm:t>
        <a:bodyPr/>
        <a:lstStyle/>
        <a:p>
          <a:r>
            <a:rPr lang="ru-RU" dirty="0"/>
            <a:t>Русская Православная Церковь </a:t>
          </a:r>
          <a:r>
            <a:rPr lang="ru-RU" dirty="0" err="1"/>
            <a:t>Ставропигиальный</a:t>
          </a:r>
          <a:r>
            <a:rPr lang="ru-RU" dirty="0"/>
            <a:t> Никольский Морской Собор г. Кронштадта</a:t>
          </a:r>
        </a:p>
      </dgm:t>
    </dgm:pt>
    <dgm:pt modelId="{BE6053DE-1F3F-4CFA-8880-D77F3A1F429A}" type="parTrans" cxnId="{BDA2B2BA-6175-4B5F-B807-2E647E5F0F5D}">
      <dgm:prSet/>
      <dgm:spPr/>
      <dgm:t>
        <a:bodyPr/>
        <a:lstStyle/>
        <a:p>
          <a:endParaRPr lang="ru-RU"/>
        </a:p>
      </dgm:t>
    </dgm:pt>
    <dgm:pt modelId="{E675AF21-7B1A-4CE4-9854-91352273D60E}" type="sibTrans" cxnId="{BDA2B2BA-6175-4B5F-B807-2E647E5F0F5D}">
      <dgm:prSet/>
      <dgm:spPr/>
      <dgm:t>
        <a:bodyPr/>
        <a:lstStyle/>
        <a:p>
          <a:endParaRPr lang="ru-RU"/>
        </a:p>
      </dgm:t>
    </dgm:pt>
    <dgm:pt modelId="{F009501E-7216-43C9-9AC5-FFBEA093A2E1}">
      <dgm:prSet phldrT="[Текст]"/>
      <dgm:spPr>
        <a:solidFill>
          <a:srgbClr val="949D1F">
            <a:alpha val="13000"/>
          </a:srgbClr>
        </a:solidFill>
      </dgm:spPr>
      <dgm:t>
        <a:bodyPr/>
        <a:lstStyle/>
        <a:p>
          <a:r>
            <a:rPr lang="ru-RU" dirty="0"/>
            <a:t>Центральная районная Детская библиотека г. Кронштадта</a:t>
          </a:r>
        </a:p>
      </dgm:t>
    </dgm:pt>
    <dgm:pt modelId="{2E71C430-4F46-4478-98A4-09F9DF9021FD}" type="parTrans" cxnId="{ACAB08E7-FD74-437A-AAEE-F5D33F520B11}">
      <dgm:prSet/>
      <dgm:spPr/>
      <dgm:t>
        <a:bodyPr/>
        <a:lstStyle/>
        <a:p>
          <a:endParaRPr lang="ru-RU"/>
        </a:p>
      </dgm:t>
    </dgm:pt>
    <dgm:pt modelId="{898F633B-F9A6-4F79-BB93-2911305ED01C}" type="sibTrans" cxnId="{ACAB08E7-FD74-437A-AAEE-F5D33F520B11}">
      <dgm:prSet/>
      <dgm:spPr/>
      <dgm:t>
        <a:bodyPr/>
        <a:lstStyle/>
        <a:p>
          <a:endParaRPr lang="ru-RU"/>
        </a:p>
      </dgm:t>
    </dgm:pt>
    <dgm:pt modelId="{12D85950-B243-4D91-978A-F8F417946958}">
      <dgm:prSet phldrT="[Текст]"/>
      <dgm:spPr/>
      <dgm:t>
        <a:bodyPr/>
        <a:lstStyle/>
        <a:p>
          <a:r>
            <a:rPr lang="ru-RU" dirty="0"/>
            <a:t>Центр социальной реабилитации инвалидов и  детей-инвалидов Кронштадтского района</a:t>
          </a:r>
        </a:p>
      </dgm:t>
    </dgm:pt>
    <dgm:pt modelId="{44A687D9-4742-4FEC-A865-3D1629A25C1A}" type="parTrans" cxnId="{F8DEE30A-7DDC-4783-9570-EF2DA7855706}">
      <dgm:prSet/>
      <dgm:spPr/>
      <dgm:t>
        <a:bodyPr/>
        <a:lstStyle/>
        <a:p>
          <a:endParaRPr lang="ru-RU"/>
        </a:p>
      </dgm:t>
    </dgm:pt>
    <dgm:pt modelId="{BDCD681B-D953-40EF-B889-DED140CC005C}" type="sibTrans" cxnId="{F8DEE30A-7DDC-4783-9570-EF2DA7855706}">
      <dgm:prSet/>
      <dgm:spPr/>
      <dgm:t>
        <a:bodyPr/>
        <a:lstStyle/>
        <a:p>
          <a:endParaRPr lang="ru-RU"/>
        </a:p>
      </dgm:t>
    </dgm:pt>
    <dgm:pt modelId="{EDEA9BCE-00BB-47E6-AB62-5CB8CB7E59E8}">
      <dgm:prSet/>
      <dgm:spPr>
        <a:solidFill>
          <a:srgbClr val="949D1F">
            <a:alpha val="34000"/>
          </a:srgbClr>
        </a:solidFill>
      </dgm:spPr>
      <dgm:t>
        <a:bodyPr/>
        <a:lstStyle/>
        <a:p>
          <a:r>
            <a:rPr lang="ru-RU" dirty="0"/>
            <a:t>СПб ГУЗ «Городская поликлиника №74» «Детская поликлиника №55»</a:t>
          </a:r>
        </a:p>
      </dgm:t>
    </dgm:pt>
    <dgm:pt modelId="{8790B6E5-C2D6-4E63-9C99-A47486FE0CB3}" type="parTrans" cxnId="{194D7B6D-2930-48D8-BE0A-FB896FEAF7EB}">
      <dgm:prSet/>
      <dgm:spPr/>
      <dgm:t>
        <a:bodyPr/>
        <a:lstStyle/>
        <a:p>
          <a:endParaRPr lang="ru-RU"/>
        </a:p>
      </dgm:t>
    </dgm:pt>
    <dgm:pt modelId="{A94B53F2-354E-4AA6-808C-3014EF43B1D6}" type="sibTrans" cxnId="{194D7B6D-2930-48D8-BE0A-FB896FEAF7EB}">
      <dgm:prSet/>
      <dgm:spPr/>
      <dgm:t>
        <a:bodyPr/>
        <a:lstStyle/>
        <a:p>
          <a:endParaRPr lang="ru-RU"/>
        </a:p>
      </dgm:t>
    </dgm:pt>
    <dgm:pt modelId="{EA85CB68-D509-46A6-B0FD-A0825F121B02}">
      <dgm:prSet/>
      <dgm:spPr>
        <a:solidFill>
          <a:srgbClr val="FF9900">
            <a:alpha val="37000"/>
          </a:srgbClr>
        </a:solidFill>
      </dgm:spPr>
      <dgm:t>
        <a:bodyPr/>
        <a:lstStyle/>
        <a:p>
          <a:r>
            <a:rPr lang="ru-RU" dirty="0"/>
            <a:t>ГБУ ДО ЦППМСП Кронштадтского района </a:t>
          </a:r>
        </a:p>
      </dgm:t>
    </dgm:pt>
    <dgm:pt modelId="{AF2B9919-D4B0-4918-9672-C06346934CEA}" type="parTrans" cxnId="{39E6AEA6-BBB3-4E6D-925D-0A162630830A}">
      <dgm:prSet/>
      <dgm:spPr/>
      <dgm:t>
        <a:bodyPr/>
        <a:lstStyle/>
        <a:p>
          <a:endParaRPr lang="ru-RU"/>
        </a:p>
      </dgm:t>
    </dgm:pt>
    <dgm:pt modelId="{F410CC41-E4EF-41B7-82BB-E9901A0F47BD}" type="sibTrans" cxnId="{39E6AEA6-BBB3-4E6D-925D-0A162630830A}">
      <dgm:prSet/>
      <dgm:spPr/>
      <dgm:t>
        <a:bodyPr/>
        <a:lstStyle/>
        <a:p>
          <a:endParaRPr lang="ru-RU"/>
        </a:p>
      </dgm:t>
    </dgm:pt>
    <dgm:pt modelId="{79FF69F7-B430-4F18-A67C-53D80EB71E44}">
      <dgm:prSet/>
      <dgm:spPr>
        <a:solidFill>
          <a:srgbClr val="CC3300">
            <a:alpha val="37000"/>
          </a:srgbClr>
        </a:solidFill>
      </dgm:spPr>
      <dgm:t>
        <a:bodyPr/>
        <a:lstStyle/>
        <a:p>
          <a:r>
            <a:rPr lang="ru-RU" dirty="0"/>
            <a:t>ГБУДО Дом детского творчества</a:t>
          </a:r>
        </a:p>
        <a:p>
          <a:r>
            <a:rPr lang="ru-RU" dirty="0"/>
            <a:t>«Град чудес» Кронштадтского района СПб</a:t>
          </a:r>
        </a:p>
      </dgm:t>
    </dgm:pt>
    <dgm:pt modelId="{FBD43650-8D85-4144-9AF0-B23E322DC3CB}" type="parTrans" cxnId="{AEA7C2CD-D9DE-43B7-9D97-81BC736A603E}">
      <dgm:prSet/>
      <dgm:spPr/>
      <dgm:t>
        <a:bodyPr/>
        <a:lstStyle/>
        <a:p>
          <a:endParaRPr lang="ru-RU"/>
        </a:p>
      </dgm:t>
    </dgm:pt>
    <dgm:pt modelId="{FF11D6EB-5A2E-4370-BF06-9B730D1292C9}" type="sibTrans" cxnId="{AEA7C2CD-D9DE-43B7-9D97-81BC736A603E}">
      <dgm:prSet/>
      <dgm:spPr/>
      <dgm:t>
        <a:bodyPr/>
        <a:lstStyle/>
        <a:p>
          <a:endParaRPr lang="ru-RU"/>
        </a:p>
      </dgm:t>
    </dgm:pt>
    <dgm:pt modelId="{756ED6FE-3AA4-4312-9775-A41480939171}">
      <dgm:prSet/>
      <dgm:spPr>
        <a:solidFill>
          <a:srgbClr val="92D050">
            <a:alpha val="44000"/>
          </a:srgbClr>
        </a:solidFill>
      </dgm:spPr>
      <dgm:t>
        <a:bodyPr/>
        <a:lstStyle/>
        <a:p>
          <a:r>
            <a:rPr lang="ru-RU" dirty="0"/>
            <a:t>Музей истории Кронштадта</a:t>
          </a:r>
        </a:p>
      </dgm:t>
    </dgm:pt>
    <dgm:pt modelId="{6805E6F0-B65F-473E-B4A1-30533024C0DD}" type="parTrans" cxnId="{304DAD0C-66AA-4535-A326-54EAF0600062}">
      <dgm:prSet/>
      <dgm:spPr/>
      <dgm:t>
        <a:bodyPr/>
        <a:lstStyle/>
        <a:p>
          <a:endParaRPr lang="ru-RU"/>
        </a:p>
      </dgm:t>
    </dgm:pt>
    <dgm:pt modelId="{E27525E3-3A0E-40C3-AEA8-73625F8DB979}" type="sibTrans" cxnId="{304DAD0C-66AA-4535-A326-54EAF0600062}">
      <dgm:prSet/>
      <dgm:spPr/>
      <dgm:t>
        <a:bodyPr/>
        <a:lstStyle/>
        <a:p>
          <a:endParaRPr lang="ru-RU"/>
        </a:p>
      </dgm:t>
    </dgm:pt>
    <dgm:pt modelId="{DDDE0A3D-1D73-4E9B-9E51-466B24D99BBE}">
      <dgm:prSet/>
      <dgm:spPr>
        <a:solidFill>
          <a:srgbClr val="FFFF00">
            <a:alpha val="33000"/>
          </a:srgbClr>
        </a:solidFill>
      </dgm:spPr>
      <dgm:t>
        <a:bodyPr/>
        <a:lstStyle/>
        <a:p>
          <a:r>
            <a:rPr lang="ru-RU" dirty="0"/>
            <a:t>Отдел профилактики дорожно-транспортных происшествий при ГБДД</a:t>
          </a:r>
        </a:p>
      </dgm:t>
    </dgm:pt>
    <dgm:pt modelId="{8CE1E877-B3DA-4B2A-9917-B90E40E8EA30}" type="parTrans" cxnId="{AD9CBB8E-5798-436C-B2CF-6DBD93A82E59}">
      <dgm:prSet/>
      <dgm:spPr/>
      <dgm:t>
        <a:bodyPr/>
        <a:lstStyle/>
        <a:p>
          <a:endParaRPr lang="ru-RU"/>
        </a:p>
      </dgm:t>
    </dgm:pt>
    <dgm:pt modelId="{610CBE0E-5B8E-470F-89A2-651517D241F1}" type="sibTrans" cxnId="{AD9CBB8E-5798-436C-B2CF-6DBD93A82E59}">
      <dgm:prSet/>
      <dgm:spPr/>
      <dgm:t>
        <a:bodyPr/>
        <a:lstStyle/>
        <a:p>
          <a:endParaRPr lang="ru-RU"/>
        </a:p>
      </dgm:t>
    </dgm:pt>
    <dgm:pt modelId="{E831A547-3075-453E-9AAC-3346BE7F2565}">
      <dgm:prSet phldrT="[Текст]" custRadScaleRad="98508" custRadScaleInc="-71868"/>
      <dgm:spPr/>
      <dgm:t>
        <a:bodyPr/>
        <a:lstStyle/>
        <a:p>
          <a:endParaRPr lang="ru-RU"/>
        </a:p>
      </dgm:t>
    </dgm:pt>
    <dgm:pt modelId="{89013A5F-0AE0-4745-875F-5F0A140C5FCD}" type="parTrans" cxnId="{83E36798-6061-4B62-B2D0-D0D853B16A81}">
      <dgm:prSet/>
      <dgm:spPr/>
      <dgm:t>
        <a:bodyPr/>
        <a:lstStyle/>
        <a:p>
          <a:endParaRPr lang="ru-RU"/>
        </a:p>
      </dgm:t>
    </dgm:pt>
    <dgm:pt modelId="{B382A8C0-49FC-4111-9312-840DAAADACEC}" type="sibTrans" cxnId="{83E36798-6061-4B62-B2D0-D0D853B16A81}">
      <dgm:prSet/>
      <dgm:spPr/>
      <dgm:t>
        <a:bodyPr/>
        <a:lstStyle/>
        <a:p>
          <a:endParaRPr lang="ru-RU"/>
        </a:p>
      </dgm:t>
    </dgm:pt>
    <dgm:pt modelId="{D965EACE-ED8C-4CF8-8214-846650DBE673}" type="pres">
      <dgm:prSet presAssocID="{0B99433B-8A6F-470C-BCF5-ED505C54E7E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417679-2A14-4007-9B48-4188D47ED332}" type="pres">
      <dgm:prSet presAssocID="{0B99433B-8A6F-470C-BCF5-ED505C54E7E1}" presName="radial" presStyleCnt="0">
        <dgm:presLayoutVars>
          <dgm:animLvl val="ctr"/>
        </dgm:presLayoutVars>
      </dgm:prSet>
      <dgm:spPr/>
    </dgm:pt>
    <dgm:pt modelId="{77E0E3FA-B838-48B4-8B79-884AF6A0877D}" type="pres">
      <dgm:prSet presAssocID="{A491585E-7852-4593-87DB-1BEA9BA6E45B}" presName="centerShape" presStyleLbl="vennNode1" presStyleIdx="0" presStyleCnt="9" custScaleX="134536" custLinFactNeighborX="-1697" custLinFactNeighborY="-216"/>
      <dgm:spPr/>
      <dgm:t>
        <a:bodyPr/>
        <a:lstStyle/>
        <a:p>
          <a:endParaRPr lang="ru-RU"/>
        </a:p>
      </dgm:t>
    </dgm:pt>
    <dgm:pt modelId="{2B3B5FDE-8F36-4674-B978-915209843C3B}" type="pres">
      <dgm:prSet presAssocID="{341EAE72-4A67-4E31-9CE7-1FC95348E84E}" presName="node" presStyleLbl="vennNode1" presStyleIdx="1" presStyleCnt="9" custRadScaleRad="109780" custRadScaleInc="-52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B76A3-7DFE-40EE-926F-EF0AAE0C86CE}" type="pres">
      <dgm:prSet presAssocID="{F009501E-7216-43C9-9AC5-FFBEA093A2E1}" presName="node" presStyleLbl="vennNode1" presStyleIdx="2" presStyleCnt="9" custRadScaleRad="103171" custRadScaleInc="-66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B6AEC-1700-4702-A2C0-CB87F01A9078}" type="pres">
      <dgm:prSet presAssocID="{12D85950-B243-4D91-978A-F8F417946958}" presName="node" presStyleLbl="vennNode1" presStyleIdx="3" presStyleCnt="9" custRadScaleRad="115420" custRadScaleInc="-97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F889A-3A98-4821-8448-FF1377F92DD3}" type="pres">
      <dgm:prSet presAssocID="{EDEA9BCE-00BB-47E6-AB62-5CB8CB7E59E8}" presName="node" presStyleLbl="vennNode1" presStyleIdx="4" presStyleCnt="9" custRadScaleRad="100684" custRadScaleInc="124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2D8EB-E0A7-4126-9D3B-FD82708E6CBC}" type="pres">
      <dgm:prSet presAssocID="{EA85CB68-D509-46A6-B0FD-A0825F121B02}" presName="node" presStyleLbl="vennNode1" presStyleIdx="5" presStyleCnt="9" custRadScaleRad="119441" custRadScaleInc="95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84C47-D51A-4AF2-9470-9BE1EBACF6CD}" type="pres">
      <dgm:prSet presAssocID="{79FF69F7-B430-4F18-A67C-53D80EB71E44}" presName="node" presStyleLbl="vennNode1" presStyleIdx="6" presStyleCnt="9" custRadScaleRad="131943" custRadScaleInc="60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EBF84-E84F-4AD1-AEF2-F0CBDBA89769}" type="pres">
      <dgm:prSet presAssocID="{756ED6FE-3AA4-4312-9775-A41480939171}" presName="node" presStyleLbl="vennNode1" presStyleIdx="7" presStyleCnt="9" custRadScaleRad="126715" custRadScaleInc="16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F8AD4-1C1B-44EE-8F2E-17ABB6D2DB1B}" type="pres">
      <dgm:prSet presAssocID="{DDDE0A3D-1D73-4E9B-9E51-466B24D99BBE}" presName="node" presStyleLbl="vennNode1" presStyleIdx="8" presStyleCnt="9" custRadScaleRad="129857" custRadScaleInc="-21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4DAD0C-66AA-4535-A326-54EAF0600062}" srcId="{A491585E-7852-4593-87DB-1BEA9BA6E45B}" destId="{756ED6FE-3AA4-4312-9775-A41480939171}" srcOrd="6" destOrd="0" parTransId="{6805E6F0-B65F-473E-B4A1-30533024C0DD}" sibTransId="{E27525E3-3A0E-40C3-AEA8-73625F8DB979}"/>
    <dgm:cxn modelId="{ACF8D5D0-38A9-4FBE-8C69-7D469F89D8B8}" type="presOf" srcId="{341EAE72-4A67-4E31-9CE7-1FC95348E84E}" destId="{2B3B5FDE-8F36-4674-B978-915209843C3B}" srcOrd="0" destOrd="0" presId="urn:microsoft.com/office/officeart/2005/8/layout/radial3"/>
    <dgm:cxn modelId="{16170394-AFD4-446D-A29C-E4E36226932E}" srcId="{0B99433B-8A6F-470C-BCF5-ED505C54E7E1}" destId="{A491585E-7852-4593-87DB-1BEA9BA6E45B}" srcOrd="0" destOrd="0" parTransId="{217C1EBE-C930-43D2-95DA-E6DE1C5AE607}" sibTransId="{C21A410F-1F85-4763-BFD5-5B901E66761C}"/>
    <dgm:cxn modelId="{AD9CBB8E-5798-436C-B2CF-6DBD93A82E59}" srcId="{A491585E-7852-4593-87DB-1BEA9BA6E45B}" destId="{DDDE0A3D-1D73-4E9B-9E51-466B24D99BBE}" srcOrd="7" destOrd="0" parTransId="{8CE1E877-B3DA-4B2A-9917-B90E40E8EA30}" sibTransId="{610CBE0E-5B8E-470F-89A2-651517D241F1}"/>
    <dgm:cxn modelId="{194D7B6D-2930-48D8-BE0A-FB896FEAF7EB}" srcId="{A491585E-7852-4593-87DB-1BEA9BA6E45B}" destId="{EDEA9BCE-00BB-47E6-AB62-5CB8CB7E59E8}" srcOrd="3" destOrd="0" parTransId="{8790B6E5-C2D6-4E63-9C99-A47486FE0CB3}" sibTransId="{A94B53F2-354E-4AA6-808C-3014EF43B1D6}"/>
    <dgm:cxn modelId="{60F46438-7269-4DD4-A8A2-5B7D7F297643}" type="presOf" srcId="{F009501E-7216-43C9-9AC5-FFBEA093A2E1}" destId="{8B2B76A3-7DFE-40EE-926F-EF0AAE0C86CE}" srcOrd="0" destOrd="0" presId="urn:microsoft.com/office/officeart/2005/8/layout/radial3"/>
    <dgm:cxn modelId="{C4A239F5-EC81-4495-933D-17482AAFCE53}" type="presOf" srcId="{A491585E-7852-4593-87DB-1BEA9BA6E45B}" destId="{77E0E3FA-B838-48B4-8B79-884AF6A0877D}" srcOrd="0" destOrd="0" presId="urn:microsoft.com/office/officeart/2005/8/layout/radial3"/>
    <dgm:cxn modelId="{AEA7C2CD-D9DE-43B7-9D97-81BC736A603E}" srcId="{A491585E-7852-4593-87DB-1BEA9BA6E45B}" destId="{79FF69F7-B430-4F18-A67C-53D80EB71E44}" srcOrd="5" destOrd="0" parTransId="{FBD43650-8D85-4144-9AF0-B23E322DC3CB}" sibTransId="{FF11D6EB-5A2E-4370-BF06-9B730D1292C9}"/>
    <dgm:cxn modelId="{70BDD78E-EEFE-491A-B0C7-060E989C1BE6}" type="presOf" srcId="{756ED6FE-3AA4-4312-9775-A41480939171}" destId="{01FEBF84-E84F-4AD1-AEF2-F0CBDBA89769}" srcOrd="0" destOrd="0" presId="urn:microsoft.com/office/officeart/2005/8/layout/radial3"/>
    <dgm:cxn modelId="{DFA6C075-D549-416F-8C78-AC4164B9C865}" type="presOf" srcId="{DDDE0A3D-1D73-4E9B-9E51-466B24D99BBE}" destId="{3A3F8AD4-1C1B-44EE-8F2E-17ABB6D2DB1B}" srcOrd="0" destOrd="0" presId="urn:microsoft.com/office/officeart/2005/8/layout/radial3"/>
    <dgm:cxn modelId="{72A361C9-533C-48FB-8814-187679602D26}" type="presOf" srcId="{EA85CB68-D509-46A6-B0FD-A0825F121B02}" destId="{A902D8EB-E0A7-4126-9D3B-FD82708E6CBC}" srcOrd="0" destOrd="0" presId="urn:microsoft.com/office/officeart/2005/8/layout/radial3"/>
    <dgm:cxn modelId="{83E36798-6061-4B62-B2D0-D0D853B16A81}" srcId="{0B99433B-8A6F-470C-BCF5-ED505C54E7E1}" destId="{E831A547-3075-453E-9AAC-3346BE7F2565}" srcOrd="1" destOrd="0" parTransId="{89013A5F-0AE0-4745-875F-5F0A140C5FCD}" sibTransId="{B382A8C0-49FC-4111-9312-840DAAADACEC}"/>
    <dgm:cxn modelId="{110F89F6-4F2D-4B06-A023-EE631EA8E3E7}" type="presOf" srcId="{12D85950-B243-4D91-978A-F8F417946958}" destId="{90EB6AEC-1700-4702-A2C0-CB87F01A9078}" srcOrd="0" destOrd="0" presId="urn:microsoft.com/office/officeart/2005/8/layout/radial3"/>
    <dgm:cxn modelId="{39E6AEA6-BBB3-4E6D-925D-0A162630830A}" srcId="{A491585E-7852-4593-87DB-1BEA9BA6E45B}" destId="{EA85CB68-D509-46A6-B0FD-A0825F121B02}" srcOrd="4" destOrd="0" parTransId="{AF2B9919-D4B0-4918-9672-C06346934CEA}" sibTransId="{F410CC41-E4EF-41B7-82BB-E9901A0F47BD}"/>
    <dgm:cxn modelId="{ACAB08E7-FD74-437A-AAEE-F5D33F520B11}" srcId="{A491585E-7852-4593-87DB-1BEA9BA6E45B}" destId="{F009501E-7216-43C9-9AC5-FFBEA093A2E1}" srcOrd="1" destOrd="0" parTransId="{2E71C430-4F46-4478-98A4-09F9DF9021FD}" sibTransId="{898F633B-F9A6-4F79-BB93-2911305ED01C}"/>
    <dgm:cxn modelId="{BDA2B2BA-6175-4B5F-B807-2E647E5F0F5D}" srcId="{A491585E-7852-4593-87DB-1BEA9BA6E45B}" destId="{341EAE72-4A67-4E31-9CE7-1FC95348E84E}" srcOrd="0" destOrd="0" parTransId="{BE6053DE-1F3F-4CFA-8880-D77F3A1F429A}" sibTransId="{E675AF21-7B1A-4CE4-9854-91352273D60E}"/>
    <dgm:cxn modelId="{F8DEE30A-7DDC-4783-9570-EF2DA7855706}" srcId="{A491585E-7852-4593-87DB-1BEA9BA6E45B}" destId="{12D85950-B243-4D91-978A-F8F417946958}" srcOrd="2" destOrd="0" parTransId="{44A687D9-4742-4FEC-A865-3D1629A25C1A}" sibTransId="{BDCD681B-D953-40EF-B889-DED140CC005C}"/>
    <dgm:cxn modelId="{F3B88173-D2EB-4099-B5D1-5C6D3C06CAF0}" type="presOf" srcId="{0B99433B-8A6F-470C-BCF5-ED505C54E7E1}" destId="{D965EACE-ED8C-4CF8-8214-846650DBE673}" srcOrd="0" destOrd="0" presId="urn:microsoft.com/office/officeart/2005/8/layout/radial3"/>
    <dgm:cxn modelId="{4FE8D5D7-348C-4580-831E-9B7950C0D38C}" type="presOf" srcId="{79FF69F7-B430-4F18-A67C-53D80EB71E44}" destId="{E6684C47-D51A-4AF2-9470-9BE1EBACF6CD}" srcOrd="0" destOrd="0" presId="urn:microsoft.com/office/officeart/2005/8/layout/radial3"/>
    <dgm:cxn modelId="{3118DF25-D23B-4D50-BA54-F88E0CE97C43}" type="presOf" srcId="{EDEA9BCE-00BB-47E6-AB62-5CB8CB7E59E8}" destId="{D95F889A-3A98-4821-8448-FF1377F92DD3}" srcOrd="0" destOrd="0" presId="urn:microsoft.com/office/officeart/2005/8/layout/radial3"/>
    <dgm:cxn modelId="{13995EDD-B4B8-4A9E-AC80-8D1FB93C7CA5}" type="presParOf" srcId="{D965EACE-ED8C-4CF8-8214-846650DBE673}" destId="{59417679-2A14-4007-9B48-4188D47ED332}" srcOrd="0" destOrd="0" presId="urn:microsoft.com/office/officeart/2005/8/layout/radial3"/>
    <dgm:cxn modelId="{09CA1754-8FE7-49E7-89C6-988D1C29019F}" type="presParOf" srcId="{59417679-2A14-4007-9B48-4188D47ED332}" destId="{77E0E3FA-B838-48B4-8B79-884AF6A0877D}" srcOrd="0" destOrd="0" presId="urn:microsoft.com/office/officeart/2005/8/layout/radial3"/>
    <dgm:cxn modelId="{1BA792A8-4B01-4A57-AA15-DCD8987E200C}" type="presParOf" srcId="{59417679-2A14-4007-9B48-4188D47ED332}" destId="{2B3B5FDE-8F36-4674-B978-915209843C3B}" srcOrd="1" destOrd="0" presId="urn:microsoft.com/office/officeart/2005/8/layout/radial3"/>
    <dgm:cxn modelId="{D137E379-6363-4F61-9377-0281073576E7}" type="presParOf" srcId="{59417679-2A14-4007-9B48-4188D47ED332}" destId="{8B2B76A3-7DFE-40EE-926F-EF0AAE0C86CE}" srcOrd="2" destOrd="0" presId="urn:microsoft.com/office/officeart/2005/8/layout/radial3"/>
    <dgm:cxn modelId="{F39E6E63-8396-49F1-90F8-98B1D6574021}" type="presParOf" srcId="{59417679-2A14-4007-9B48-4188D47ED332}" destId="{90EB6AEC-1700-4702-A2C0-CB87F01A9078}" srcOrd="3" destOrd="0" presId="urn:microsoft.com/office/officeart/2005/8/layout/radial3"/>
    <dgm:cxn modelId="{FC1438B1-E072-4A6D-8F74-DCB8F94424B8}" type="presParOf" srcId="{59417679-2A14-4007-9B48-4188D47ED332}" destId="{D95F889A-3A98-4821-8448-FF1377F92DD3}" srcOrd="4" destOrd="0" presId="urn:microsoft.com/office/officeart/2005/8/layout/radial3"/>
    <dgm:cxn modelId="{6D6E3882-A8E0-441F-A8A0-28673CCE2CCC}" type="presParOf" srcId="{59417679-2A14-4007-9B48-4188D47ED332}" destId="{A902D8EB-E0A7-4126-9D3B-FD82708E6CBC}" srcOrd="5" destOrd="0" presId="urn:microsoft.com/office/officeart/2005/8/layout/radial3"/>
    <dgm:cxn modelId="{DEB3DFBA-4D7F-4746-8368-CC22B7FF67E9}" type="presParOf" srcId="{59417679-2A14-4007-9B48-4188D47ED332}" destId="{E6684C47-D51A-4AF2-9470-9BE1EBACF6CD}" srcOrd="6" destOrd="0" presId="urn:microsoft.com/office/officeart/2005/8/layout/radial3"/>
    <dgm:cxn modelId="{6DD51288-4675-4DBE-AE10-F77291569B8A}" type="presParOf" srcId="{59417679-2A14-4007-9B48-4188D47ED332}" destId="{01FEBF84-E84F-4AD1-AEF2-F0CBDBA89769}" srcOrd="7" destOrd="0" presId="urn:microsoft.com/office/officeart/2005/8/layout/radial3"/>
    <dgm:cxn modelId="{078F88C1-CE53-44CB-96C8-3E4D15D3F082}" type="presParOf" srcId="{59417679-2A14-4007-9B48-4188D47ED332}" destId="{3A3F8AD4-1C1B-44EE-8F2E-17ABB6D2DB1B}" srcOrd="8" destOrd="0" presId="urn:microsoft.com/office/officeart/2005/8/layout/radial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482592-D631-489D-9C96-EFBDD95F5E46}">
      <dsp:nvSpPr>
        <dsp:cNvPr id="0" name=""/>
        <dsp:cNvSpPr/>
      </dsp:nvSpPr>
      <dsp:spPr>
        <a:xfrm>
          <a:off x="476848" y="0"/>
          <a:ext cx="5404284" cy="3571900"/>
        </a:xfrm>
        <a:prstGeom prst="rightArrow">
          <a:avLst/>
        </a:prstGeom>
        <a:solidFill>
          <a:srgbClr val="FFECA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D8745-7A4D-4BC8-A86F-EC27A67875A4}">
      <dsp:nvSpPr>
        <dsp:cNvPr id="0" name=""/>
        <dsp:cNvSpPr/>
      </dsp:nvSpPr>
      <dsp:spPr>
        <a:xfrm>
          <a:off x="776" y="1071570"/>
          <a:ext cx="1094621" cy="1428760"/>
        </a:xfrm>
        <a:prstGeom prst="roundRect">
          <a:avLst/>
        </a:prstGeom>
        <a:solidFill>
          <a:srgbClr val="C9E7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Беседа</a:t>
          </a:r>
        </a:p>
      </dsp:txBody>
      <dsp:txXfrm>
        <a:off x="776" y="1071570"/>
        <a:ext cx="1094621" cy="1428760"/>
      </dsp:txXfrm>
    </dsp:sp>
    <dsp:sp modelId="{D7F02D6F-FC2D-496A-8555-18439586D56D}">
      <dsp:nvSpPr>
        <dsp:cNvPr id="0" name=""/>
        <dsp:cNvSpPr/>
      </dsp:nvSpPr>
      <dsp:spPr>
        <a:xfrm>
          <a:off x="1000133" y="1071570"/>
          <a:ext cx="984820" cy="1428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solidFill>
                <a:schemeClr val="tx1"/>
              </a:solidFill>
            </a:rPr>
            <a:t>Наблюдения</a:t>
          </a:r>
        </a:p>
      </dsp:txBody>
      <dsp:txXfrm>
        <a:off x="1000133" y="1071570"/>
        <a:ext cx="984820" cy="1428760"/>
      </dsp:txXfrm>
    </dsp:sp>
    <dsp:sp modelId="{23A173A9-501F-43BF-9A14-ED00FF5BCE8F}">
      <dsp:nvSpPr>
        <dsp:cNvPr id="0" name=""/>
        <dsp:cNvSpPr/>
      </dsp:nvSpPr>
      <dsp:spPr>
        <a:xfrm>
          <a:off x="4214839" y="1071570"/>
          <a:ext cx="1282898" cy="1428760"/>
        </a:xfrm>
        <a:prstGeom prst="roundRect">
          <a:avLst/>
        </a:prstGeom>
        <a:solidFill>
          <a:srgbClr val="FFDB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solidFill>
                <a:schemeClr val="tx1"/>
              </a:solidFill>
            </a:rPr>
            <a:t>Диагностическое задание</a:t>
          </a:r>
        </a:p>
      </dsp:txBody>
      <dsp:txXfrm>
        <a:off x="4214839" y="1071570"/>
        <a:ext cx="1282898" cy="1428760"/>
      </dsp:txXfrm>
    </dsp:sp>
    <dsp:sp modelId="{8F41B9D5-E8A4-4FAC-AA12-BBDBF1521AE1}">
      <dsp:nvSpPr>
        <dsp:cNvPr id="0" name=""/>
        <dsp:cNvSpPr/>
      </dsp:nvSpPr>
      <dsp:spPr>
        <a:xfrm>
          <a:off x="3000399" y="1071570"/>
          <a:ext cx="1300274" cy="1428760"/>
        </a:xfrm>
        <a:prstGeom prst="roundRect">
          <a:avLst/>
        </a:prstGeom>
        <a:solidFill>
          <a:srgbClr val="FF0000">
            <a:alpha val="12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solidFill>
                <a:schemeClr val="tx1"/>
              </a:solidFill>
            </a:rPr>
            <a:t>Диагностическая ситуация</a:t>
          </a:r>
        </a:p>
      </dsp:txBody>
      <dsp:txXfrm>
        <a:off x="3000399" y="1071570"/>
        <a:ext cx="1300274" cy="1428760"/>
      </dsp:txXfrm>
    </dsp:sp>
    <dsp:sp modelId="{F6CC79F7-9F8E-418B-B977-115F8C220685}">
      <dsp:nvSpPr>
        <dsp:cNvPr id="0" name=""/>
        <dsp:cNvSpPr/>
      </dsp:nvSpPr>
      <dsp:spPr>
        <a:xfrm>
          <a:off x="1928823" y="1071570"/>
          <a:ext cx="1213343" cy="1428760"/>
        </a:xfrm>
        <a:prstGeom prst="roundRect">
          <a:avLst/>
        </a:prstGeom>
        <a:solidFill>
          <a:schemeClr val="accent5">
            <a:lumMod val="50000"/>
            <a:alpha val="2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solidFill>
                <a:schemeClr val="tx1"/>
              </a:solidFill>
            </a:rPr>
            <a:t>Анализ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solidFill>
                <a:schemeClr val="tx1"/>
              </a:solidFill>
            </a:rPr>
            <a:t>продуктов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solidFill>
                <a:schemeClr val="tx1"/>
              </a:solidFill>
            </a:rPr>
            <a:t>детской деятельности</a:t>
          </a:r>
        </a:p>
      </dsp:txBody>
      <dsp:txXfrm>
        <a:off x="1928823" y="1071570"/>
        <a:ext cx="1213343" cy="14287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666DFA-9D9D-404B-8A26-144E5008B5F8}">
      <dsp:nvSpPr>
        <dsp:cNvPr id="0" name=""/>
        <dsp:cNvSpPr/>
      </dsp:nvSpPr>
      <dsp:spPr>
        <a:xfrm>
          <a:off x="905788" y="295500"/>
          <a:ext cx="4832156" cy="4647961"/>
        </a:xfrm>
        <a:prstGeom prst="pie">
          <a:avLst>
            <a:gd name="adj1" fmla="val 16200000"/>
            <a:gd name="adj2" fmla="val 20520000"/>
          </a:avLst>
        </a:prstGeom>
        <a:solidFill>
          <a:srgbClr val="FFECA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tx1"/>
              </a:solidFill>
            </a:rPr>
            <a:t>Образовательная область  «Социально-коммуникативное развитие».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426563" y="1076801"/>
        <a:ext cx="1553193" cy="995991"/>
      </dsp:txXfrm>
    </dsp:sp>
    <dsp:sp modelId="{1532714E-8CFF-4F64-82A0-964FA3BEE52C}">
      <dsp:nvSpPr>
        <dsp:cNvPr id="0" name=""/>
        <dsp:cNvSpPr/>
      </dsp:nvSpPr>
      <dsp:spPr>
        <a:xfrm>
          <a:off x="1215126" y="484965"/>
          <a:ext cx="4440586" cy="4440586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tx1"/>
              </a:solidFill>
            </a:rPr>
            <a:t>Образовательная область «Художественно-эстетическое развитие».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075074" y="2513890"/>
        <a:ext cx="1321603" cy="1057282"/>
      </dsp:txXfrm>
    </dsp:sp>
    <dsp:sp modelId="{E164C1AA-EF7D-4FB5-BFAC-994A66A6FD93}">
      <dsp:nvSpPr>
        <dsp:cNvPr id="0" name=""/>
        <dsp:cNvSpPr/>
      </dsp:nvSpPr>
      <dsp:spPr>
        <a:xfrm>
          <a:off x="1039194" y="630788"/>
          <a:ext cx="4440586" cy="4360122"/>
        </a:xfrm>
        <a:prstGeom prst="pie">
          <a:avLst>
            <a:gd name="adj1" fmla="val 3240000"/>
            <a:gd name="adj2" fmla="val 7560000"/>
          </a:avLst>
        </a:prstGeom>
        <a:solidFill>
          <a:srgbClr val="FFDB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tx1"/>
              </a:solidFill>
            </a:rPr>
            <a:t>Образовательная область  «Физическое развитие».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2625117" y="3693255"/>
        <a:ext cx="1268738" cy="1141936"/>
      </dsp:txXfrm>
    </dsp:sp>
    <dsp:sp modelId="{AAB50FC1-F9BC-4745-B580-E229D6B44FDB}">
      <dsp:nvSpPr>
        <dsp:cNvPr id="0" name=""/>
        <dsp:cNvSpPr/>
      </dsp:nvSpPr>
      <dsp:spPr>
        <a:xfrm>
          <a:off x="938752" y="517604"/>
          <a:ext cx="4440586" cy="4440586"/>
        </a:xfrm>
        <a:prstGeom prst="pie">
          <a:avLst>
            <a:gd name="adj1" fmla="val 7560000"/>
            <a:gd name="adj2" fmla="val 11880000"/>
          </a:avLst>
        </a:prstGeom>
        <a:solidFill>
          <a:srgbClr val="DB945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tx1"/>
              </a:solidFill>
            </a:rPr>
            <a:t>Образовательная область «Познавательное развитие».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1197786" y="2546529"/>
        <a:ext cx="1321603" cy="1057282"/>
      </dsp:txXfrm>
    </dsp:sp>
    <dsp:sp modelId="{EC3E392D-9FCE-42A8-8E20-8524A5B4BE6B}">
      <dsp:nvSpPr>
        <dsp:cNvPr id="0" name=""/>
        <dsp:cNvSpPr/>
      </dsp:nvSpPr>
      <dsp:spPr>
        <a:xfrm>
          <a:off x="1091648" y="340173"/>
          <a:ext cx="4210918" cy="4558616"/>
        </a:xfrm>
        <a:prstGeom prst="pie">
          <a:avLst>
            <a:gd name="adj1" fmla="val 11880000"/>
            <a:gd name="adj2" fmla="val 16200000"/>
          </a:avLst>
        </a:prstGeom>
        <a:solidFill>
          <a:srgbClr val="C9E7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tx1"/>
              </a:solidFill>
            </a:rPr>
            <a:t>Образовательная область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tx1"/>
              </a:solidFill>
            </a:rPr>
            <a:t> «Речевое развитие».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1752361" y="1106454"/>
        <a:ext cx="1353509" cy="976846"/>
      </dsp:txXfrm>
    </dsp:sp>
    <dsp:sp modelId="{02D3F513-A1B1-4695-923D-58BA14408CA1}">
      <dsp:nvSpPr>
        <dsp:cNvPr id="0" name=""/>
        <dsp:cNvSpPr/>
      </dsp:nvSpPr>
      <dsp:spPr>
        <a:xfrm>
          <a:off x="928683" y="71454"/>
          <a:ext cx="4990372" cy="4990372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E2329-BA10-49F1-9A3A-0980232D7332}">
      <dsp:nvSpPr>
        <dsp:cNvPr id="0" name=""/>
        <dsp:cNvSpPr/>
      </dsp:nvSpPr>
      <dsp:spPr>
        <a:xfrm>
          <a:off x="940539" y="210033"/>
          <a:ext cx="4990372" cy="4990372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25E3F-3A78-4150-B7C5-B9588AF2AC24}">
      <dsp:nvSpPr>
        <dsp:cNvPr id="0" name=""/>
        <dsp:cNvSpPr/>
      </dsp:nvSpPr>
      <dsp:spPr>
        <a:xfrm>
          <a:off x="764300" y="316173"/>
          <a:ext cx="4990372" cy="4990372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0DB38-4E0F-4127-B24D-6B15290F5922}">
      <dsp:nvSpPr>
        <dsp:cNvPr id="0" name=""/>
        <dsp:cNvSpPr/>
      </dsp:nvSpPr>
      <dsp:spPr>
        <a:xfrm>
          <a:off x="663552" y="242671"/>
          <a:ext cx="4990372" cy="4990372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866CA-3188-4759-8701-CF584610C8F6}">
      <dsp:nvSpPr>
        <dsp:cNvPr id="0" name=""/>
        <dsp:cNvSpPr/>
      </dsp:nvSpPr>
      <dsp:spPr>
        <a:xfrm>
          <a:off x="703061" y="123816"/>
          <a:ext cx="4990372" cy="4990372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501229-B35D-49FF-B815-B8BA9AB384E0}">
      <dsp:nvSpPr>
        <dsp:cNvPr id="0" name=""/>
        <dsp:cNvSpPr/>
      </dsp:nvSpPr>
      <dsp:spPr>
        <a:xfrm>
          <a:off x="492" y="341144"/>
          <a:ext cx="3065570" cy="2125115"/>
        </a:xfrm>
        <a:prstGeom prst="ellipse">
          <a:avLst/>
        </a:prstGeom>
        <a:gradFill rotWithShape="0">
          <a:gsLst>
            <a:gs pos="0">
              <a:srgbClr val="FFDB69"/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Федеральная образовательная программа </a:t>
          </a:r>
          <a:r>
            <a:rPr lang="ru-RU" sz="1400" b="1" kern="1200" smtClean="0">
              <a:solidFill>
                <a:schemeClr val="tx1"/>
              </a:solidFill>
            </a:rPr>
            <a:t>дошкольного образования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92" y="341144"/>
        <a:ext cx="3065570" cy="2125115"/>
      </dsp:txXfrm>
    </dsp:sp>
    <dsp:sp modelId="{1D7BF5E4-C841-4C73-8F0F-8F888FF3FBD5}">
      <dsp:nvSpPr>
        <dsp:cNvPr id="0" name=""/>
        <dsp:cNvSpPr/>
      </dsp:nvSpPr>
      <dsp:spPr>
        <a:xfrm>
          <a:off x="1218719" y="2554337"/>
          <a:ext cx="629117" cy="629117"/>
        </a:xfrm>
        <a:prstGeom prst="mathPlus">
          <a:avLst/>
        </a:prstGeom>
        <a:gradFill rotWithShape="0">
          <a:gsLst>
            <a:gs pos="0">
              <a:srgbClr val="949D1F"/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218719" y="2554337"/>
        <a:ext cx="629117" cy="629117"/>
      </dsp:txXfrm>
    </dsp:sp>
    <dsp:sp modelId="{B3A96390-94F0-4FA1-B24B-125EBAE8E1A3}">
      <dsp:nvSpPr>
        <dsp:cNvPr id="0" name=""/>
        <dsp:cNvSpPr/>
      </dsp:nvSpPr>
      <dsp:spPr>
        <a:xfrm>
          <a:off x="400334" y="3326923"/>
          <a:ext cx="2242869" cy="1602297"/>
        </a:xfrm>
        <a:prstGeom prst="ellipse">
          <a:avLst/>
        </a:prstGeom>
        <a:gradFill rotWithShape="0">
          <a:gsLst>
            <a:gs pos="0">
              <a:srgbClr val="FFDB69"/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</a:rPr>
            <a:t>Дополнительные образовательные программы</a:t>
          </a:r>
        </a:p>
      </dsp:txBody>
      <dsp:txXfrm>
        <a:off x="400334" y="3326923"/>
        <a:ext cx="2242869" cy="1602297"/>
      </dsp:txXfrm>
    </dsp:sp>
    <dsp:sp modelId="{D7A7EA0E-73C7-4F2E-95B8-C1A31A14442C}">
      <dsp:nvSpPr>
        <dsp:cNvPr id="0" name=""/>
        <dsp:cNvSpPr/>
      </dsp:nvSpPr>
      <dsp:spPr>
        <a:xfrm rot="21574160">
          <a:off x="2561561" y="2529145"/>
          <a:ext cx="491787" cy="4035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949D1F"/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21574160">
        <a:off x="2561561" y="2529145"/>
        <a:ext cx="491787" cy="403503"/>
      </dsp:txXfrm>
    </dsp:sp>
    <dsp:sp modelId="{BF96711F-99F1-4445-9296-5550D5818630}">
      <dsp:nvSpPr>
        <dsp:cNvPr id="0" name=""/>
        <dsp:cNvSpPr/>
      </dsp:nvSpPr>
      <dsp:spPr>
        <a:xfrm>
          <a:off x="3410889" y="856457"/>
          <a:ext cx="3712184" cy="3501321"/>
        </a:xfrm>
        <a:prstGeom prst="flowChartSummingJunction">
          <a:avLst/>
        </a:prstGeom>
        <a:gradFill rotWithShape="1">
          <a:gsLst>
            <a:gs pos="0">
              <a:schemeClr val="accent5"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tx1"/>
            </a:solidFill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tx1"/>
            </a:solidFill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</a:rPr>
            <a:t>Образовательные области: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 «Социально-коммуникативное развитие»,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«Речевое развитие»,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«Познавательное развитие», «Художественно-эстетическое развитие», «Физическое развитие».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tx1"/>
            </a:solidFill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tx1"/>
            </a:solidFill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tx1"/>
            </a:solidFill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  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410889" y="856457"/>
        <a:ext cx="3712184" cy="350132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9FAAE1-DDAA-4813-8043-26DD3B35E1D1}">
      <dsp:nvSpPr>
        <dsp:cNvPr id="0" name=""/>
        <dsp:cNvSpPr/>
      </dsp:nvSpPr>
      <dsp:spPr>
        <a:xfrm>
          <a:off x="4536515" y="3740493"/>
          <a:ext cx="2997681" cy="1760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Наглядная пропаганда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Стенды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Выставки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Консультации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Школа для родителей</a:t>
          </a:r>
        </a:p>
      </dsp:txBody>
      <dsp:txXfrm>
        <a:off x="5435819" y="4180551"/>
        <a:ext cx="2098376" cy="1320174"/>
      </dsp:txXfrm>
    </dsp:sp>
    <dsp:sp modelId="{A9CA2B27-86E2-4404-888D-1D77A23043DA}">
      <dsp:nvSpPr>
        <dsp:cNvPr id="0" name=""/>
        <dsp:cNvSpPr/>
      </dsp:nvSpPr>
      <dsp:spPr>
        <a:xfrm>
          <a:off x="72006" y="3740493"/>
          <a:ext cx="2717358" cy="1760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EC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Конкурсы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Проекты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Праздники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Спортивные мероприятия</a:t>
          </a:r>
        </a:p>
      </dsp:txBody>
      <dsp:txXfrm>
        <a:off x="72006" y="4180551"/>
        <a:ext cx="1902151" cy="1320174"/>
      </dsp:txXfrm>
    </dsp:sp>
    <dsp:sp modelId="{D9E6AC79-BB6C-4A4E-8163-1F2FC6E3B090}">
      <dsp:nvSpPr>
        <dsp:cNvPr id="0" name=""/>
        <dsp:cNvSpPr/>
      </dsp:nvSpPr>
      <dsp:spPr>
        <a:xfrm>
          <a:off x="4748194" y="0"/>
          <a:ext cx="2895671" cy="1760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ADDB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Банк данных по семьям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Анкетирование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Знакомство с документами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Собрания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Телефон доверия</a:t>
          </a:r>
        </a:p>
      </dsp:txBody>
      <dsp:txXfrm>
        <a:off x="5616895" y="0"/>
        <a:ext cx="2026970" cy="1320174"/>
      </dsp:txXfrm>
    </dsp:sp>
    <dsp:sp modelId="{53C8F418-299B-4990-B3E3-10361C247A33}">
      <dsp:nvSpPr>
        <dsp:cNvPr id="0" name=""/>
        <dsp:cNvSpPr/>
      </dsp:nvSpPr>
      <dsp:spPr>
        <a:xfrm>
          <a:off x="72006" y="0"/>
          <a:ext cx="2717358" cy="1760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Маркетинговые исследования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Создание имиджа ДОО</a:t>
          </a:r>
        </a:p>
      </dsp:txBody>
      <dsp:txXfrm>
        <a:off x="72006" y="0"/>
        <a:ext cx="1902151" cy="1320174"/>
      </dsp:txXfrm>
    </dsp:sp>
    <dsp:sp modelId="{10969EB7-6BF4-4E05-9373-B82E07AE0F35}">
      <dsp:nvSpPr>
        <dsp:cNvPr id="0" name=""/>
        <dsp:cNvSpPr/>
      </dsp:nvSpPr>
      <dsp:spPr>
        <a:xfrm>
          <a:off x="1385111" y="313541"/>
          <a:ext cx="2381814" cy="2381814"/>
        </a:xfrm>
        <a:prstGeom prst="pieWedge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Рекламный блок</a:t>
          </a:r>
        </a:p>
      </dsp:txBody>
      <dsp:txXfrm>
        <a:off x="1385111" y="313541"/>
        <a:ext cx="2381814" cy="2381814"/>
      </dsp:txXfrm>
    </dsp:sp>
    <dsp:sp modelId="{7025E198-14D8-4824-9F23-8546E5001782}">
      <dsp:nvSpPr>
        <dsp:cNvPr id="0" name=""/>
        <dsp:cNvSpPr/>
      </dsp:nvSpPr>
      <dsp:spPr>
        <a:xfrm rot="5400000">
          <a:off x="3876940" y="313541"/>
          <a:ext cx="2381814" cy="2381814"/>
        </a:xfrm>
        <a:prstGeom prst="pieWedge">
          <a:avLst/>
        </a:prstGeom>
        <a:solidFill>
          <a:srgbClr val="ADDB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Планирование работы</a:t>
          </a:r>
          <a:endParaRPr lang="ru-RU" sz="1400" kern="1200" dirty="0"/>
        </a:p>
      </dsp:txBody>
      <dsp:txXfrm rot="5400000">
        <a:off x="3876940" y="313541"/>
        <a:ext cx="2381814" cy="2381814"/>
      </dsp:txXfrm>
    </dsp:sp>
    <dsp:sp modelId="{2611FA09-0DA7-4E13-9411-93DC238CA030}">
      <dsp:nvSpPr>
        <dsp:cNvPr id="0" name=""/>
        <dsp:cNvSpPr/>
      </dsp:nvSpPr>
      <dsp:spPr>
        <a:xfrm rot="10800000">
          <a:off x="3857647" y="2786077"/>
          <a:ext cx="2381814" cy="238181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Педагогическое просвещение</a:t>
          </a:r>
        </a:p>
      </dsp:txBody>
      <dsp:txXfrm rot="10800000">
        <a:off x="3857647" y="2786077"/>
        <a:ext cx="2381814" cy="2381814"/>
      </dsp:txXfrm>
    </dsp:sp>
    <dsp:sp modelId="{DC073DBC-7496-4331-ADDC-F6255854CB95}">
      <dsp:nvSpPr>
        <dsp:cNvPr id="0" name=""/>
        <dsp:cNvSpPr/>
      </dsp:nvSpPr>
      <dsp:spPr>
        <a:xfrm rot="16200000">
          <a:off x="1357315" y="2714646"/>
          <a:ext cx="2381814" cy="2381814"/>
        </a:xfrm>
        <a:prstGeom prst="pieWedge">
          <a:avLst/>
        </a:prstGeom>
        <a:solidFill>
          <a:srgbClr val="FFECA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Совместное творчество детей, родителей, педагогов</a:t>
          </a:r>
        </a:p>
      </dsp:txBody>
      <dsp:txXfrm rot="16200000">
        <a:off x="1357315" y="2714646"/>
        <a:ext cx="2381814" cy="2381814"/>
      </dsp:txXfrm>
    </dsp:sp>
    <dsp:sp modelId="{AB0C5FD0-DDA5-4439-A2A0-75F19C3B1A29}">
      <dsp:nvSpPr>
        <dsp:cNvPr id="0" name=""/>
        <dsp:cNvSpPr/>
      </dsp:nvSpPr>
      <dsp:spPr>
        <a:xfrm>
          <a:off x="3410753" y="2255297"/>
          <a:ext cx="822358" cy="715094"/>
        </a:xfrm>
        <a:prstGeom prst="circularArrow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81EF8-2E94-47F8-AADE-765294C64F6A}">
      <dsp:nvSpPr>
        <dsp:cNvPr id="0" name=""/>
        <dsp:cNvSpPr/>
      </dsp:nvSpPr>
      <dsp:spPr>
        <a:xfrm rot="10800000">
          <a:off x="3410753" y="2530333"/>
          <a:ext cx="822358" cy="715094"/>
        </a:xfrm>
        <a:prstGeom prst="circularArrow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E0E3FA-B838-48B4-8B79-884AF6A0877D}">
      <dsp:nvSpPr>
        <dsp:cNvPr id="0" name=""/>
        <dsp:cNvSpPr/>
      </dsp:nvSpPr>
      <dsp:spPr>
        <a:xfrm>
          <a:off x="1627616" y="1279365"/>
          <a:ext cx="4318184" cy="32096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/>
            <a:t>Дошкольная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/>
            <a:t>организация</a:t>
          </a:r>
        </a:p>
      </dsp:txBody>
      <dsp:txXfrm>
        <a:off x="1627616" y="1279365"/>
        <a:ext cx="4318184" cy="3209687"/>
      </dsp:txXfrm>
    </dsp:sp>
    <dsp:sp modelId="{2B3B5FDE-8F36-4674-B978-915209843C3B}">
      <dsp:nvSpPr>
        <dsp:cNvPr id="0" name=""/>
        <dsp:cNvSpPr/>
      </dsp:nvSpPr>
      <dsp:spPr>
        <a:xfrm>
          <a:off x="2143807" y="0"/>
          <a:ext cx="1604843" cy="1604843"/>
        </a:xfrm>
        <a:prstGeom prst="ellipse">
          <a:avLst/>
        </a:prstGeom>
        <a:solidFill>
          <a:srgbClr val="7030A0">
            <a:alpha val="27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Русская Православная Церковь </a:t>
          </a:r>
          <a:r>
            <a:rPr lang="ru-RU" sz="900" kern="1200" dirty="0" err="1"/>
            <a:t>Ставропигиальный</a:t>
          </a:r>
          <a:r>
            <a:rPr lang="ru-RU" sz="900" kern="1200" dirty="0"/>
            <a:t> Никольский Морской Собор г. Кронштадта</a:t>
          </a:r>
        </a:p>
      </dsp:txBody>
      <dsp:txXfrm>
        <a:off x="2143807" y="0"/>
        <a:ext cx="1604843" cy="1604843"/>
      </dsp:txXfrm>
    </dsp:sp>
    <dsp:sp modelId="{8B2B76A3-7DFE-40EE-926F-EF0AAE0C86CE}">
      <dsp:nvSpPr>
        <dsp:cNvPr id="0" name=""/>
        <dsp:cNvSpPr/>
      </dsp:nvSpPr>
      <dsp:spPr>
        <a:xfrm>
          <a:off x="3622106" y="10130"/>
          <a:ext cx="1604843" cy="1604843"/>
        </a:xfrm>
        <a:prstGeom prst="ellipse">
          <a:avLst/>
        </a:prstGeom>
        <a:solidFill>
          <a:srgbClr val="949D1F">
            <a:alpha val="1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Центральная районная Детская библиотека г. Кронштадта</a:t>
          </a:r>
        </a:p>
      </dsp:txBody>
      <dsp:txXfrm>
        <a:off x="3622106" y="10130"/>
        <a:ext cx="1604843" cy="1604843"/>
      </dsp:txXfrm>
    </dsp:sp>
    <dsp:sp modelId="{90EB6AEC-1700-4702-A2C0-CB87F01A9078}">
      <dsp:nvSpPr>
        <dsp:cNvPr id="0" name=""/>
        <dsp:cNvSpPr/>
      </dsp:nvSpPr>
      <dsp:spPr>
        <a:xfrm>
          <a:off x="4798346" y="422886"/>
          <a:ext cx="1604843" cy="16048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Центр социальной реабилитации инвалидов и  детей-инвалидов Кронштадтского района</a:t>
          </a:r>
        </a:p>
      </dsp:txBody>
      <dsp:txXfrm>
        <a:off x="4798346" y="422886"/>
        <a:ext cx="1604843" cy="1604843"/>
      </dsp:txXfrm>
    </dsp:sp>
    <dsp:sp modelId="{D95F889A-3A98-4821-8448-FF1377F92DD3}">
      <dsp:nvSpPr>
        <dsp:cNvPr id="0" name=""/>
        <dsp:cNvSpPr/>
      </dsp:nvSpPr>
      <dsp:spPr>
        <a:xfrm>
          <a:off x="2658816" y="4157687"/>
          <a:ext cx="1604843" cy="1604843"/>
        </a:xfrm>
        <a:prstGeom prst="ellipse">
          <a:avLst/>
        </a:prstGeom>
        <a:solidFill>
          <a:srgbClr val="949D1F">
            <a:alpha val="3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СПб ГУЗ «Городская поликлиника №74» «Детская поликлиника №55»</a:t>
          </a:r>
        </a:p>
      </dsp:txBody>
      <dsp:txXfrm>
        <a:off x="2658816" y="4157687"/>
        <a:ext cx="1604843" cy="1604843"/>
      </dsp:txXfrm>
    </dsp:sp>
    <dsp:sp modelId="{A902D8EB-E0A7-4126-9D3B-FD82708E6CBC}">
      <dsp:nvSpPr>
        <dsp:cNvPr id="0" name=""/>
        <dsp:cNvSpPr/>
      </dsp:nvSpPr>
      <dsp:spPr>
        <a:xfrm>
          <a:off x="1351221" y="3915484"/>
          <a:ext cx="1604843" cy="1604843"/>
        </a:xfrm>
        <a:prstGeom prst="ellipse">
          <a:avLst/>
        </a:prstGeom>
        <a:solidFill>
          <a:srgbClr val="FF9900">
            <a:alpha val="37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ГБУ ДО ЦППМСП Кронштадтского района </a:t>
          </a:r>
        </a:p>
      </dsp:txBody>
      <dsp:txXfrm>
        <a:off x="1351221" y="3915484"/>
        <a:ext cx="1604843" cy="1604843"/>
      </dsp:txXfrm>
    </dsp:sp>
    <dsp:sp modelId="{E6684C47-D51A-4AF2-9470-9BE1EBACF6CD}">
      <dsp:nvSpPr>
        <dsp:cNvPr id="0" name=""/>
        <dsp:cNvSpPr/>
      </dsp:nvSpPr>
      <dsp:spPr>
        <a:xfrm>
          <a:off x="428459" y="2931210"/>
          <a:ext cx="1604843" cy="1604843"/>
        </a:xfrm>
        <a:prstGeom prst="ellipse">
          <a:avLst/>
        </a:prstGeom>
        <a:solidFill>
          <a:srgbClr val="CC3300">
            <a:alpha val="37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ГБУДО Дом детского творчества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«Град чудес» Кронштадтского района СПб</a:t>
          </a:r>
        </a:p>
      </dsp:txBody>
      <dsp:txXfrm>
        <a:off x="428459" y="2931210"/>
        <a:ext cx="1604843" cy="1604843"/>
      </dsp:txXfrm>
    </dsp:sp>
    <dsp:sp modelId="{01FEBF84-E84F-4AD1-AEF2-F0CBDBA89769}">
      <dsp:nvSpPr>
        <dsp:cNvPr id="0" name=""/>
        <dsp:cNvSpPr/>
      </dsp:nvSpPr>
      <dsp:spPr>
        <a:xfrm>
          <a:off x="428449" y="1751135"/>
          <a:ext cx="1604843" cy="1604843"/>
        </a:xfrm>
        <a:prstGeom prst="ellipse">
          <a:avLst/>
        </a:prstGeom>
        <a:solidFill>
          <a:srgbClr val="92D050">
            <a:alpha val="4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Музей истории Кронштадта</a:t>
          </a:r>
        </a:p>
      </dsp:txBody>
      <dsp:txXfrm>
        <a:off x="428449" y="1751135"/>
        <a:ext cx="1604843" cy="1604843"/>
      </dsp:txXfrm>
    </dsp:sp>
    <dsp:sp modelId="{3A3F8AD4-1C1B-44EE-8F2E-17ABB6D2DB1B}">
      <dsp:nvSpPr>
        <dsp:cNvPr id="0" name=""/>
        <dsp:cNvSpPr/>
      </dsp:nvSpPr>
      <dsp:spPr>
        <a:xfrm>
          <a:off x="846718" y="512826"/>
          <a:ext cx="1604843" cy="1604843"/>
        </a:xfrm>
        <a:prstGeom prst="ellipse">
          <a:avLst/>
        </a:prstGeom>
        <a:solidFill>
          <a:srgbClr val="FFFF00">
            <a:alpha val="3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Отдел профилактики дорожно-транспортных происшествий при ГБДД</a:t>
          </a:r>
        </a:p>
      </dsp:txBody>
      <dsp:txXfrm>
        <a:off x="846718" y="512826"/>
        <a:ext cx="1604843" cy="1604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hape 2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4515" name="Shape 3"/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4516" name="Shape 4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942975" y="746125"/>
            <a:ext cx="4972050" cy="3730625"/>
          </a:xfrm>
          <a:custGeom>
            <a:avLst/>
            <a:gdLst>
              <a:gd name="T0" fmla="*/ 0 w 120000"/>
              <a:gd name="T1" fmla="*/ 0 h 120000"/>
              <a:gd name="T2" fmla="*/ 206010677 w 120000"/>
              <a:gd name="T3" fmla="*/ 0 h 120000"/>
              <a:gd name="T4" fmla="*/ 206010677 w 120000"/>
              <a:gd name="T5" fmla="*/ 115979691 h 120000"/>
              <a:gd name="T6" fmla="*/ 0 w 120000"/>
              <a:gd name="T7" fmla="*/ 115979691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endParaRPr noProof="0"/>
          </a:p>
        </p:txBody>
      </p:sp>
      <p:sp>
        <p:nvSpPr>
          <p:cNvPr id="64518" name="Shape 6"/>
          <p:cNvSpPr txBox="1">
            <a:spLocks noGrp="1"/>
          </p:cNvSpPr>
          <p:nvPr>
            <p:ph type="ftr" idx="11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4519" name="Shape 7"/>
          <p:cNvSpPr txBox="1">
            <a:spLocks noGrp="1"/>
          </p:cNvSpPr>
          <p:nvPr>
            <p:ph type="sldNum" idx="12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614877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hape 18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5539" name="Shape 18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3846530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2260599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2457819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2209017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4007226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2890723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2215716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1169304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hape 19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6563" name="Shape 20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229479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hape 19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6563" name="Shape 20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2436171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870510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1528549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3503087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2547072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3123965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236544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7467600" cy="45259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000"/>
            </a:lvl1pPr>
            <a:lvl2pPr marL="457200" indent="0" rtl="0">
              <a:buFont typeface="Arial"/>
              <a:buNone/>
              <a:defRPr sz="1800"/>
            </a:lvl2pPr>
            <a:lvl3pPr marL="914400" indent="0" rtl="0">
              <a:buFont typeface="Arial"/>
              <a:buNone/>
              <a:defRPr sz="1600"/>
            </a:lvl3pPr>
            <a:lvl4pPr marL="1371600" indent="0" rtl="0">
              <a:buFont typeface="Arial"/>
              <a:buNone/>
              <a:defRPr sz="1400"/>
            </a:lvl4pPr>
            <a:lvl5pPr marL="1828800" indent="0" rtl="0">
              <a:buFont typeface="Arial"/>
              <a:buNone/>
              <a:defRPr sz="1400"/>
            </a:lvl5pPr>
            <a:lvl6pPr marL="2286000" indent="0" rtl="0">
              <a:buFont typeface="Arial"/>
              <a:buNone/>
              <a:defRPr sz="1400"/>
            </a:lvl6pPr>
            <a:lvl7pPr marL="2743200" indent="0" rtl="0">
              <a:buFont typeface="Arial"/>
              <a:buNone/>
              <a:defRPr sz="1400"/>
            </a:lvl7pPr>
            <a:lvl8pPr marL="3200400" indent="0" rtl="0">
              <a:buFont typeface="Arial"/>
              <a:buNone/>
              <a:defRPr sz="1400"/>
            </a:lvl8pPr>
            <a:lvl9pPr marL="3657600" indent="0" rtl="0"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l" rtl="0"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2309018" y="129380"/>
            <a:ext cx="4525961" cy="7467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990600" y="2941636"/>
            <a:ext cx="7162799" cy="30781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000"/>
            </a:lvl1pPr>
            <a:lvl2pPr marL="457200" indent="0" rtl="0">
              <a:buFont typeface="Arial"/>
              <a:buNone/>
              <a:defRPr sz="1800"/>
            </a:lvl2pPr>
            <a:lvl3pPr marL="914400" indent="0" rtl="0">
              <a:buFont typeface="Arial"/>
              <a:buNone/>
              <a:defRPr sz="1600"/>
            </a:lvl3pPr>
            <a:lvl4pPr marL="1371600" indent="0" rtl="0">
              <a:buFont typeface="Arial"/>
              <a:buNone/>
              <a:defRPr sz="1400"/>
            </a:lvl4pPr>
            <a:lvl5pPr marL="1828800" indent="0" rtl="0">
              <a:buFont typeface="Arial"/>
              <a:buNone/>
              <a:defRPr sz="1400"/>
            </a:lvl5pPr>
            <a:lvl6pPr marL="2286000" indent="0" rtl="0">
              <a:buFont typeface="Arial"/>
              <a:buNone/>
              <a:defRPr sz="1400"/>
            </a:lvl6pPr>
            <a:lvl7pPr marL="2743200" indent="0" rtl="0">
              <a:buFont typeface="Arial"/>
              <a:buNone/>
              <a:defRPr sz="1400"/>
            </a:lvl7pPr>
            <a:lvl8pPr marL="3200400" indent="0" rtl="0">
              <a:buFont typeface="Arial"/>
              <a:buNone/>
              <a:defRPr sz="1400"/>
            </a:lvl8pPr>
            <a:lvl9pPr marL="3657600" indent="0" rtl="0"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990600" y="2941638"/>
            <a:ext cx="3505200" cy="30781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2"/>
          </p:nvPr>
        </p:nvSpPr>
        <p:spPr>
          <a:xfrm>
            <a:off x="4648200" y="2941638"/>
            <a:ext cx="3505200" cy="30781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000"/>
            </a:lvl1pPr>
            <a:lvl2pPr marL="457200" indent="0" rtl="0">
              <a:buFont typeface="Arial"/>
              <a:buNone/>
              <a:defRPr sz="1800"/>
            </a:lvl2pPr>
            <a:lvl3pPr marL="914400" indent="0" rtl="0">
              <a:buFont typeface="Arial"/>
              <a:buNone/>
              <a:defRPr sz="1600"/>
            </a:lvl3pPr>
            <a:lvl4pPr marL="1371600" indent="0" rtl="0">
              <a:buFont typeface="Arial"/>
              <a:buNone/>
              <a:defRPr sz="1400"/>
            </a:lvl4pPr>
            <a:lvl5pPr marL="1828800" indent="0" rtl="0">
              <a:buFont typeface="Arial"/>
              <a:buNone/>
              <a:defRPr sz="1400"/>
            </a:lvl5pPr>
            <a:lvl6pPr marL="2286000" indent="0" rtl="0">
              <a:buFont typeface="Arial"/>
              <a:buNone/>
              <a:defRPr sz="1400"/>
            </a:lvl6pPr>
            <a:lvl7pPr marL="2743200" indent="0" rtl="0">
              <a:buFont typeface="Arial"/>
              <a:buNone/>
              <a:defRPr sz="1400"/>
            </a:lvl7pPr>
            <a:lvl8pPr marL="3200400" indent="0" rtl="0">
              <a:buFont typeface="Arial"/>
              <a:buNone/>
              <a:defRPr sz="1400"/>
            </a:lvl8pPr>
            <a:lvl9pPr marL="3657600" indent="0" rtl="0"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l" rtl="0"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 rot="5400000">
            <a:off x="3032919" y="899318"/>
            <a:ext cx="3078162" cy="7162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 rot="5400000">
            <a:off x="5600699" y="2933700"/>
            <a:ext cx="4114800" cy="20574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 rot="5400000">
            <a:off x="1409700" y="952500"/>
            <a:ext cx="4114800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000"/>
            </a:lvl1pPr>
            <a:lvl2pPr marL="457200" indent="0" rtl="0">
              <a:buFont typeface="Arial"/>
              <a:buNone/>
              <a:defRPr sz="1800"/>
            </a:lvl2pPr>
            <a:lvl3pPr marL="914400" indent="0" rtl="0">
              <a:buFont typeface="Arial"/>
              <a:buNone/>
              <a:defRPr sz="1600"/>
            </a:lvl3pPr>
            <a:lvl4pPr marL="1371600" indent="0" rtl="0">
              <a:buFont typeface="Arial"/>
              <a:buNone/>
              <a:defRPr sz="1400"/>
            </a:lvl4pPr>
            <a:lvl5pPr marL="1828800" indent="0" rtl="0">
              <a:buFont typeface="Arial"/>
              <a:buNone/>
              <a:defRPr sz="1400"/>
            </a:lvl5pPr>
            <a:lvl6pPr marL="2286000" indent="0" rtl="0">
              <a:buFont typeface="Arial"/>
              <a:buNone/>
              <a:defRPr sz="1400"/>
            </a:lvl6pPr>
            <a:lvl7pPr marL="2743200" indent="0" rtl="0">
              <a:buFont typeface="Arial"/>
              <a:buNone/>
              <a:defRPr sz="1400"/>
            </a:lvl7pPr>
            <a:lvl8pPr marL="3200400" indent="0" rtl="0">
              <a:buFont typeface="Arial"/>
              <a:buNone/>
              <a:defRPr sz="1400"/>
            </a:lvl8pPr>
            <a:lvl9pPr marL="3657600" indent="0" rtl="0"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l" rtl="0"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Font typeface="Arial"/>
              <a:buNone/>
              <a:defRPr sz="2800" b="0" i="0" u="none" strike="noStrike" cap="none" baseline="0"/>
            </a:lvl2pPr>
            <a:lvl3pPr marL="914400" marR="0" indent="0" algn="l" rtl="0">
              <a:buFont typeface="Arial"/>
              <a:buNone/>
              <a:defRPr sz="2400" b="0" i="0" u="none" strike="noStrike" cap="none" baseline="0"/>
            </a:lvl3pPr>
            <a:lvl4pPr marL="1371600" marR="0" indent="0" algn="l" rtl="0">
              <a:buFont typeface="Arial"/>
              <a:buNone/>
              <a:defRPr sz="2000" b="0" i="0" u="none" strike="noStrike" cap="none" baseline="0"/>
            </a:lvl4pPr>
            <a:lvl5pPr marL="1828800" marR="0" indent="0" algn="l" rtl="0">
              <a:buFont typeface="Arial"/>
              <a:buNone/>
              <a:defRPr sz="2000" b="0" i="0" u="none" strike="noStrike" cap="none" baseline="0"/>
            </a:lvl5pPr>
            <a:lvl6pPr marL="2286000" marR="0" indent="0" algn="l" rtl="0">
              <a:buFont typeface="Arial"/>
              <a:buNone/>
              <a:defRPr sz="2000" b="0" i="0" u="none" strike="noStrike" cap="none" baseline="0"/>
            </a:lvl6pPr>
            <a:lvl7pPr marL="2743200" marR="0" indent="0" algn="l" rtl="0">
              <a:buFont typeface="Arial"/>
              <a:buNone/>
              <a:defRPr sz="2000" b="0" i="0" u="none" strike="noStrike" cap="none" baseline="0"/>
            </a:lvl7pPr>
            <a:lvl8pPr marL="3200400" marR="0" indent="0" algn="l" rtl="0">
              <a:buFont typeface="Arial"/>
              <a:buNone/>
              <a:defRPr sz="2000" b="0" i="0" u="none" strike="noStrike" cap="none" baseline="0"/>
            </a:lvl8pPr>
            <a:lvl9pPr marL="3657600" marR="0" indent="0" algn="l" rtl="0">
              <a:buFont typeface="Arial"/>
              <a:buNone/>
              <a:defRPr sz="2000" b="0" i="0" u="none" strike="noStrike" cap="none" baseline="0"/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ABL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ym typeface="Arial"/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ym typeface="Arial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ym typeface="Arial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ABL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l" rtl="0">
              <a:buClr>
                <a:schemeClr val="lt1"/>
              </a:buClr>
              <a:buFont typeface="Arial"/>
              <a:buNone/>
              <a:defRPr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lt1"/>
              </a:buClr>
              <a:buFont typeface="Arial"/>
              <a:buNone/>
              <a:defRPr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lt1"/>
              </a:buClr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9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1027" name="Shape 10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1028" name="Shape 11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99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029" name="Shape 12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99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030" name="Shape 13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99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5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2051" name="Shape 52"/>
          <p:cNvSpPr txBox="1">
            <a:spLocks noGrp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2052" name="Shape 53"/>
          <p:cNvSpPr txBox="1">
            <a:spLocks noGrp="1"/>
          </p:cNvSpPr>
          <p:nvPr>
            <p:ph type="dt" idx="10"/>
          </p:nvPr>
        </p:nvSpPr>
        <p:spPr bwMode="auto">
          <a:xfrm>
            <a:off x="838200" y="6245225"/>
            <a:ext cx="1752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2053" name="Shape 54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2054" name="Shape 55"/>
          <p:cNvSpPr txBox="1">
            <a:spLocks noGrp="1"/>
          </p:cNvSpPr>
          <p:nvPr>
            <p:ph type="sldNum" idx="12"/>
          </p:nvPr>
        </p:nvSpPr>
        <p:spPr bwMode="auto">
          <a:xfrm>
            <a:off x="61722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93"/>
          <p:cNvSpPr txBox="1">
            <a:spLocks noGrp="1"/>
          </p:cNvSpPr>
          <p:nvPr>
            <p:ph type="title"/>
          </p:nvPr>
        </p:nvSpPr>
        <p:spPr bwMode="auto">
          <a:xfrm>
            <a:off x="4572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3075" name="Shape 94"/>
          <p:cNvSpPr txBox="1">
            <a:spLocks noGrp="1"/>
          </p:cNvSpPr>
          <p:nvPr>
            <p:ph type="body" idx="1"/>
          </p:nvPr>
        </p:nvSpPr>
        <p:spPr bwMode="auto">
          <a:xfrm>
            <a:off x="990600" y="2941638"/>
            <a:ext cx="71628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3076" name="Shape 95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3077" name="Shape 96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3078" name="Shape 97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135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4099" name="Shape 136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4100" name="Shape 137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101" name="Shape 138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102" name="Shape 139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3" r:id="rId5"/>
    <p:sldLayoutId id="2147484014" r:id="rId6"/>
    <p:sldLayoutId id="2147484015" r:id="rId7"/>
    <p:sldLayoutId id="2147484016" r:id="rId8"/>
    <p:sldLayoutId id="2147484017" r:id="rId9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1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13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3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3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3967" r:id="rId2"/>
    <p:sldLayoutId id="2147484020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4021" r:id="rId9"/>
    <p:sldLayoutId id="2147483973" r:id="rId10"/>
    <p:sldLayoutId id="2147483974" r:id="rId11"/>
    <p:sldLayoutId id="2147484022" r:id="rId12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1524000" y="0"/>
            <a:ext cx="762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/>
          </a:p>
        </p:txBody>
      </p:sp>
      <p:sp>
        <p:nvSpPr>
          <p:cNvPr id="55299" name="Shape 180"/>
          <p:cNvSpPr txBox="1">
            <a:spLocks noChangeArrowheads="1"/>
          </p:cNvSpPr>
          <p:nvPr/>
        </p:nvSpPr>
        <p:spPr bwMode="auto">
          <a:xfrm>
            <a:off x="22860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424838"/>
              </a:gs>
              <a:gs pos="100000">
                <a:srgbClr val="827F00"/>
              </a:gs>
            </a:gsLst>
            <a:lin ang="5400000"/>
          </a:gra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5301" name="Shape 182"/>
          <p:cNvPicPr preferRelativeResize="0"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2286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Shape 183"/>
          <p:cNvSpPr txBox="1">
            <a:spLocks noChangeArrowheads="1"/>
          </p:cNvSpPr>
          <p:nvPr/>
        </p:nvSpPr>
        <p:spPr bwMode="auto">
          <a:xfrm>
            <a:off x="5105400" y="4800600"/>
            <a:ext cx="4038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14400" y="1052736"/>
            <a:ext cx="8229600" cy="2286016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rgbClr val="949D1F"/>
                </a:solidFill>
              </a:rPr>
              <a:t> ОБРАЗОВАТЕЛЬНАЯ </a:t>
            </a:r>
            <a:br>
              <a:rPr lang="ru-RU" sz="2800" dirty="0">
                <a:solidFill>
                  <a:srgbClr val="949D1F"/>
                </a:solidFill>
              </a:rPr>
            </a:br>
            <a:r>
              <a:rPr lang="ru-RU" sz="4800" dirty="0">
                <a:solidFill>
                  <a:srgbClr val="949D1F"/>
                </a:solidFill>
              </a:rPr>
              <a:t>ПРОГРАММА </a:t>
            </a:r>
            <a:r>
              <a:rPr lang="ru-RU" sz="4800" dirty="0" smtClean="0">
                <a:solidFill>
                  <a:srgbClr val="949D1F"/>
                </a:solidFill>
              </a:rPr>
              <a:t/>
            </a:r>
            <a:br>
              <a:rPr lang="ru-RU" sz="4800" dirty="0" smtClean="0">
                <a:solidFill>
                  <a:srgbClr val="949D1F"/>
                </a:solidFill>
              </a:rPr>
            </a:br>
            <a:r>
              <a:rPr lang="ru-RU" sz="3600" dirty="0" smtClean="0">
                <a:solidFill>
                  <a:srgbClr val="949D1F"/>
                </a:solidFill>
              </a:rPr>
              <a:t>дошкольного образования</a:t>
            </a:r>
            <a:r>
              <a:rPr lang="ru-RU" sz="2800" dirty="0">
                <a:solidFill>
                  <a:srgbClr val="949D1F"/>
                </a:solidFill>
              </a:rPr>
              <a:t/>
            </a:r>
            <a:br>
              <a:rPr lang="ru-RU" sz="2800" dirty="0">
                <a:solidFill>
                  <a:srgbClr val="949D1F"/>
                </a:solidFill>
              </a:rPr>
            </a:br>
            <a:r>
              <a:rPr lang="ru-RU" sz="2800" dirty="0">
                <a:solidFill>
                  <a:srgbClr val="949D1F"/>
                </a:solidFill>
              </a:rPr>
              <a:t>государственного бюджетного дошкольного образовательного учреждения детский сад№13 комбинированного вида </a:t>
            </a:r>
            <a:br>
              <a:rPr lang="ru-RU" sz="2800" dirty="0">
                <a:solidFill>
                  <a:srgbClr val="949D1F"/>
                </a:solidFill>
              </a:rPr>
            </a:br>
            <a:r>
              <a:rPr lang="ru-RU" sz="2800" dirty="0">
                <a:solidFill>
                  <a:srgbClr val="949D1F"/>
                </a:solidFill>
              </a:rPr>
              <a:t>Кронштадтского района </a:t>
            </a:r>
            <a:r>
              <a:rPr lang="ru-RU" sz="2800" dirty="0" smtClean="0">
                <a:solidFill>
                  <a:srgbClr val="949D1F"/>
                </a:solidFill>
              </a:rPr>
              <a:t/>
            </a:r>
            <a:br>
              <a:rPr lang="ru-RU" sz="2800" dirty="0" smtClean="0">
                <a:solidFill>
                  <a:srgbClr val="949D1F"/>
                </a:solidFill>
              </a:rPr>
            </a:br>
            <a:r>
              <a:rPr lang="ru-RU" sz="2800" dirty="0" smtClean="0">
                <a:solidFill>
                  <a:srgbClr val="949D1F"/>
                </a:solidFill>
              </a:rPr>
              <a:t>Санкт-Петербурга</a:t>
            </a:r>
            <a:r>
              <a:rPr lang="ru-RU" sz="2800" dirty="0">
                <a:solidFill>
                  <a:srgbClr val="949D1F"/>
                </a:solidFill>
              </a:rPr>
              <a:t/>
            </a:r>
            <a:br>
              <a:rPr lang="ru-RU" sz="2800" dirty="0">
                <a:solidFill>
                  <a:srgbClr val="949D1F"/>
                </a:solidFill>
              </a:rPr>
            </a:br>
            <a:r>
              <a:rPr lang="ru-RU" sz="2800" dirty="0">
                <a:solidFill>
                  <a:srgbClr val="949D1F"/>
                </a:solidFill>
              </a:rPr>
              <a:t/>
            </a:r>
            <a:br>
              <a:rPr lang="ru-RU" sz="2800" dirty="0">
                <a:solidFill>
                  <a:srgbClr val="949D1F"/>
                </a:solidFill>
              </a:rPr>
            </a:br>
            <a:r>
              <a:rPr lang="ru-RU" sz="2000" dirty="0">
                <a:solidFill>
                  <a:srgbClr val="7030A0"/>
                </a:solidFill>
                <a:latin typeface="Constantia" pitchFamily="18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rgbClr val="949D1F"/>
                </a:solidFill>
                <a:latin typeface="Constantia" pitchFamily="18" charset="0"/>
              </a:rPr>
              <a:t>2023  </a:t>
            </a:r>
            <a:r>
              <a:rPr lang="ru-RU" sz="2000" dirty="0">
                <a:solidFill>
                  <a:srgbClr val="949D1F"/>
                </a:solidFill>
                <a:latin typeface="Constantia" pitchFamily="18" charset="0"/>
              </a:rPr>
              <a:t>год</a:t>
            </a:r>
            <a:r>
              <a:rPr lang="ru-RU" sz="2000" dirty="0">
                <a:solidFill>
                  <a:srgbClr val="7030A0"/>
                </a:solidFill>
                <a:latin typeface="Constantia" pitchFamily="18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Constantia" pitchFamily="18" charset="0"/>
              </a:rPr>
            </a:br>
            <a:endParaRPr lang="ru-RU" sz="2000" dirty="0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hape 245"/>
          <p:cNvSpPr txBox="1">
            <a:spLocks noGrp="1"/>
          </p:cNvSpPr>
          <p:nvPr>
            <p:ph type="body" idx="1"/>
          </p:nvPr>
        </p:nvSpPr>
        <p:spPr>
          <a:xfrm>
            <a:off x="609600" y="571480"/>
            <a:ext cx="8105804" cy="785818"/>
          </a:xfrm>
        </p:spPr>
        <p:txBody>
          <a:bodyPr tIns="45700" bIns="45700"/>
          <a:lstStyle/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dirty="0"/>
              <a:t>  </a:t>
            </a:r>
            <a:endParaRPr lang="ru-RU" sz="2800" dirty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hape 244"/>
          <p:cNvSpPr txBox="1">
            <a:spLocks noGrp="1"/>
          </p:cNvSpPr>
          <p:nvPr>
            <p:ph type="title"/>
          </p:nvPr>
        </p:nvSpPr>
        <p:spPr>
          <a:xfrm>
            <a:off x="857224" y="285728"/>
            <a:ext cx="7924800" cy="1000132"/>
          </a:xfrm>
        </p:spPr>
        <p:txBody>
          <a:bodyPr tIns="45700" bIns="45700"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 </a:t>
            </a:r>
            <a:b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</a:b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Перечень дополнительных образовательных услуг</a:t>
            </a: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Arial" charset="0"/>
              </a:rPr>
              <a:t> </a:t>
            </a:r>
            <a:b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Arial" charset="0"/>
              </a:rPr>
            </a:br>
            <a:endParaRPr lang="ru-RU" sz="3600" b="1" dirty="0">
              <a:solidFill>
                <a:srgbClr val="949D1F"/>
              </a:solidFill>
              <a:latin typeface="Constantia" pitchFamily="18" charset="0"/>
              <a:sym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298CC74-19DA-4761-8AB4-D4A515D62272}"/>
              </a:ext>
            </a:extLst>
          </p:cNvPr>
          <p:cNvSpPr txBox="1"/>
          <p:nvPr/>
        </p:nvSpPr>
        <p:spPr>
          <a:xfrm>
            <a:off x="1962202" y="1997839"/>
            <a:ext cx="54006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«Почемучки»;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Любознайка»;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«Умники и умницы»;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Нейрошки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«Здоровейка»;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«Волшебная палитра»;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Детская киноакадемия «Островок»;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«Стрекоза»;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«Кронштадт – лучший город для ребят».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hape 244"/>
          <p:cNvSpPr txBox="1">
            <a:spLocks noGrp="1"/>
          </p:cNvSpPr>
          <p:nvPr>
            <p:ph type="title"/>
          </p:nvPr>
        </p:nvSpPr>
        <p:spPr>
          <a:xfrm>
            <a:off x="785786" y="928670"/>
            <a:ext cx="7924800" cy="1143000"/>
          </a:xfrm>
        </p:spPr>
        <p:txBody>
          <a:bodyPr tIns="45700" bIns="45700" anchor="ctr"/>
          <a:lstStyle/>
          <a:p>
            <a:pPr lvl="1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ru-RU" sz="3600" dirty="0">
                <a:solidFill>
                  <a:srgbClr val="949D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Структурно-функциональная модель взаимодействия дошкольной организации и семей воспитанников</a:t>
            </a:r>
            <a:r>
              <a:rPr lang="ru-RU" sz="3600" dirty="0"/>
              <a:t/>
            </a:r>
            <a:br>
              <a:rPr lang="ru-RU" sz="3600" dirty="0"/>
            </a:br>
            <a:endParaRPr lang="ru-RU" sz="9600" b="1" dirty="0">
              <a:solidFill>
                <a:srgbClr val="949D1F"/>
              </a:solidFill>
              <a:latin typeface="Constantia" pitchFamily="18" charset="0"/>
              <a:sym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928662" y="1785926"/>
          <a:ext cx="7500990" cy="4907280"/>
        </p:xfrm>
        <a:graphic>
          <a:graphicData uri="http://schemas.openxmlformats.org/drawingml/2006/table">
            <a:tbl>
              <a:tblPr/>
              <a:tblGrid>
                <a:gridCol w="28945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595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469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4619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дошкольная образовательная организация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2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Информационно – аналитический блок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Практический блок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Контрольно – оценочный блок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619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Сбор и анализ сведений о родителях и детях;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Изучение семей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( трудности и запросы);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Выявление готовности семьи ответить на запросы ДОУ;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Определение форм и методов работы педагогов;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Просвещение родителей;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Передача необходимой информации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F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Решение задач, связанных со здоровьем воспитанников и их развитием;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Определение форм и методов работы медицинских работников, специалистов, психолога, педагогов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F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Самоанализ педагогов;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Опрос;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Оценочные листы;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Экспресс – диагностика мероприятий;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Наблюдения;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Собеседование с детьми;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Учет активности родителей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F">
                        <a:alpha val="18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hape 244"/>
          <p:cNvSpPr txBox="1">
            <a:spLocks noGrp="1"/>
          </p:cNvSpPr>
          <p:nvPr>
            <p:ph type="title"/>
          </p:nvPr>
        </p:nvSpPr>
        <p:spPr>
          <a:xfrm>
            <a:off x="857224" y="285728"/>
            <a:ext cx="7924800" cy="1000132"/>
          </a:xfrm>
        </p:spPr>
        <p:txBody>
          <a:bodyPr tIns="45700" bIns="45700" anchor="ctr"/>
          <a:lstStyle/>
          <a:p>
            <a:pPr lvl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Система работы ДОО и семей воспитанников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b="1" dirty="0">
              <a:solidFill>
                <a:srgbClr val="949D1F"/>
              </a:solidFill>
              <a:latin typeface="Constantia" pitchFamily="18" charset="0"/>
              <a:sym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="" xmlns:p14="http://schemas.microsoft.com/office/powerpoint/2010/main" val="1003573968"/>
              </p:ext>
            </p:extLst>
          </p:nvPr>
        </p:nvGraphicFramePr>
        <p:xfrm>
          <a:off x="755576" y="1124744"/>
          <a:ext cx="764386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 descr="Дамба Петербурге в Кронштадте &quot; MR7.ru"/>
          <p:cNvPicPr>
            <a:picLocks noChangeAspect="1" noChangeArrowheads="1"/>
          </p:cNvPicPr>
          <p:nvPr/>
        </p:nvPicPr>
        <p:blipFill>
          <a:blip r:embed="rId3"/>
          <a:srcRect b="17253"/>
          <a:stretch>
            <a:fillRect/>
          </a:stretch>
        </p:blipFill>
        <p:spPr bwMode="auto">
          <a:xfrm>
            <a:off x="3071802" y="4929198"/>
            <a:ext cx="3242553" cy="1785950"/>
          </a:xfrm>
          <a:prstGeom prst="rect">
            <a:avLst/>
          </a:prstGeom>
          <a:noFill/>
        </p:spPr>
      </p:pic>
      <p:pic>
        <p:nvPicPr>
          <p:cNvPr id="11274" name="Picture 10" descr="Кронштадт - Ваш гид по Санкт-Петербург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214422"/>
            <a:ext cx="2939579" cy="1704956"/>
          </a:xfrm>
          <a:prstGeom prst="rect">
            <a:avLst/>
          </a:prstGeom>
          <a:noFill/>
        </p:spPr>
      </p:pic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85786" y="214290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949D1F"/>
                </a:solidFill>
                <a:latin typeface="Constantia" pitchFamily="18" charset="0"/>
                <a:ea typeface="Arial"/>
                <a:cs typeface="Arial"/>
                <a:sym typeface="Times New Roman" pitchFamily="18" charset="0"/>
              </a:rPr>
              <a:t>Специфика национальных и  социокультурных условий в содержании Программы</a:t>
            </a:r>
          </a:p>
        </p:txBody>
      </p:sp>
      <p:sp>
        <p:nvSpPr>
          <p:cNvPr id="11266" name="AutoShape 2" descr="Stock Photo - Kids Дети (Часть# 2) &quot; Artgide.com - портал для дизайнера. Скачать графику для дизайна, клипарты, обои, ико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Stock Photo - Kids Дети (Часть# 2) &quot; Artgide.com - портал для дизайнера. Скачать графику для дизайна, клипарты, обои, ико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Медный всадник (Санкт-Петербург (Ленинградская область)), 5 фотографии"/>
          <p:cNvPicPr>
            <a:picLocks noChangeAspect="1" noChangeArrowheads="1"/>
          </p:cNvPicPr>
          <p:nvPr/>
        </p:nvPicPr>
        <p:blipFill>
          <a:blip r:embed="rId6"/>
          <a:srcRect r="12578"/>
          <a:stretch>
            <a:fillRect/>
          </a:stretch>
        </p:blipFill>
        <p:spPr bwMode="auto">
          <a:xfrm>
            <a:off x="857224" y="1571612"/>
            <a:ext cx="2428892" cy="1803372"/>
          </a:xfrm>
          <a:prstGeom prst="rect">
            <a:avLst/>
          </a:prstGeom>
          <a:noFill/>
        </p:spPr>
      </p:pic>
      <p:pic>
        <p:nvPicPr>
          <p:cNvPr id="3" name="Picture 4" descr="Мы из КРОНШТАДТА!- я.ру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1643050"/>
            <a:ext cx="2357454" cy="1768091"/>
          </a:xfrm>
          <a:prstGeom prst="rect">
            <a:avLst/>
          </a:prstGeom>
          <a:noFill/>
        </p:spPr>
      </p:pic>
      <p:pic>
        <p:nvPicPr>
          <p:cNvPr id="11272" name="Picture 8" descr="Фото: ****. Юрий Силуянов. Город - Фото и фотограф на Расфокусе."/>
          <p:cNvPicPr>
            <a:picLocks noChangeAspect="1" noChangeArrowheads="1"/>
          </p:cNvPicPr>
          <p:nvPr/>
        </p:nvPicPr>
        <p:blipFill>
          <a:blip r:embed="rId8"/>
          <a:srcRect l="25676"/>
          <a:stretch>
            <a:fillRect/>
          </a:stretch>
        </p:blipFill>
        <p:spPr bwMode="auto">
          <a:xfrm>
            <a:off x="928662" y="3929066"/>
            <a:ext cx="2310567" cy="1747816"/>
          </a:xfrm>
          <a:prstGeom prst="rect">
            <a:avLst/>
          </a:prstGeom>
          <a:noFill/>
        </p:spPr>
      </p:pic>
      <p:pic>
        <p:nvPicPr>
          <p:cNvPr id="11270" name="Picture 6" descr="Stock Photo - Kids Дети (Часть# 2) &quot; Artgide.com - портал для дизайнера. Скачать графику для дизайна, клипарты, обои, иконки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1928802"/>
            <a:ext cx="3939887" cy="3643338"/>
          </a:xfrm>
          <a:prstGeom prst="rect">
            <a:avLst/>
          </a:prstGeom>
          <a:noFill/>
        </p:spPr>
      </p:pic>
      <p:pic>
        <p:nvPicPr>
          <p:cNvPr id="11278" name="Picture 14" descr="http://im2-tub-ru.yandex.net/i?id=1541580c1e0bafba197a059fb4c840ca-30-144&amp;n=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72198" y="3929066"/>
            <a:ext cx="2571768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404664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49D1F"/>
                </a:solidFill>
                <a:latin typeface="Constantia" pitchFamily="18" charset="0"/>
                <a:ea typeface="Arial"/>
                <a:cs typeface="Arial"/>
                <a:sym typeface="Times New Roman" pitchFamily="18" charset="0"/>
              </a:rPr>
              <a:t>Материально-техническое  обеспечение Программы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340768"/>
            <a:ext cx="68580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Дошкольная организация:</a:t>
            </a:r>
          </a:p>
          <a:p>
            <a:pPr indent="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обеспечивает воспитанников  методическими материалами и средствами обучения и воспитания,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организует развивающую предметно-пространственную среду,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обеспечивает образовательный процесс современными техническими средствами обучения.</a:t>
            </a:r>
          </a:p>
          <a:p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4437112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49D1F"/>
                </a:solidFill>
                <a:latin typeface="Constantia" pitchFamily="18" charset="0"/>
                <a:ea typeface="Arial"/>
                <a:cs typeface="Arial"/>
                <a:sym typeface="Times New Roman" pitchFamily="18" charset="0"/>
              </a:rPr>
              <a:t>Кадровые условия  реализации Программы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4941168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Педагогические работники дошкольной организации обладают основными компетенциями, необходимыми для создания условий развития детей (п.3.4.2. ФГОС ДО).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2120733828"/>
              </p:ext>
            </p:extLst>
          </p:nvPr>
        </p:nvGraphicFramePr>
        <p:xfrm>
          <a:off x="857224" y="1071522"/>
          <a:ext cx="7715304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7AD7D46D-3460-44A3-9C7D-AEC5DE99A035}"/>
              </a:ext>
            </a:extLst>
          </p:cNvPr>
          <p:cNvSpPr/>
          <p:nvPr/>
        </p:nvSpPr>
        <p:spPr>
          <a:xfrm>
            <a:off x="6304276" y="2663831"/>
            <a:ext cx="1512168" cy="1512168"/>
          </a:xfrm>
          <a:prstGeom prst="ellipse">
            <a:avLst/>
          </a:prstGeom>
          <a:solidFill>
            <a:srgbClr val="C9E7A7">
              <a:alpha val="5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Детско-юношеская спортивная школа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596" y="214290"/>
            <a:ext cx="84296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>
                <a:solidFill>
                  <a:srgbClr val="949D1F"/>
                </a:solidFill>
                <a:latin typeface="Constantia" pitchFamily="18" charset="0"/>
                <a:ea typeface="Arial"/>
                <a:cs typeface="Arial"/>
                <a:sym typeface="Times New Roman" pitchFamily="18" charset="0"/>
              </a:rPr>
              <a:t>Взаимодействие дошкольного образовательного учреждения с социальными партнерами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9479F605-D9A4-4B90-AE76-3AFAF55B1B1A}"/>
              </a:ext>
            </a:extLst>
          </p:cNvPr>
          <p:cNvSpPr/>
          <p:nvPr/>
        </p:nvSpPr>
        <p:spPr>
          <a:xfrm>
            <a:off x="6525684" y="3741310"/>
            <a:ext cx="1512168" cy="1512168"/>
          </a:xfrm>
          <a:prstGeom prst="ellipse">
            <a:avLst/>
          </a:prstGeom>
          <a:solidFill>
            <a:srgbClr val="DB945F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ПСО Кронштадтского района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29A2DBAD-EA75-4C72-B023-F606F1DD9136}"/>
              </a:ext>
            </a:extLst>
          </p:cNvPr>
          <p:cNvSpPr/>
          <p:nvPr/>
        </p:nvSpPr>
        <p:spPr>
          <a:xfrm>
            <a:off x="5945270" y="4665224"/>
            <a:ext cx="1512168" cy="1512168"/>
          </a:xfrm>
          <a:prstGeom prst="ellipse">
            <a:avLst/>
          </a:prstGeom>
          <a:solidFill>
            <a:srgbClr val="CCCCFF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ОНДПР Кронштадтского района УНДПР ГУ МЧС России по Санкт-Петербургу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B6A4FBD4-6949-42B5-AFEF-D6D1A630073C}"/>
              </a:ext>
            </a:extLst>
          </p:cNvPr>
          <p:cNvSpPr/>
          <p:nvPr/>
        </p:nvSpPr>
        <p:spPr>
          <a:xfrm>
            <a:off x="4865362" y="5213144"/>
            <a:ext cx="1512168" cy="1512168"/>
          </a:xfrm>
          <a:prstGeom prst="ellipse">
            <a:avLst/>
          </a:prstGeom>
          <a:solidFill>
            <a:schemeClr val="accent5">
              <a:lumMod val="75000"/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ФГАУ «Военно-патриотический парк культуры и отдыха «Патриот»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85918" y="214290"/>
            <a:ext cx="61512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eaLnBrk="1" latinLnBrk="0" hangingPunct="1">
              <a:lnSpc>
                <a:spcPct val="100000"/>
              </a:lnSpc>
              <a:buClrTx/>
              <a:buSzTx/>
              <a:tabLst/>
            </a:pP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ea typeface="Arial"/>
                <a:cs typeface="Arial"/>
                <a:sym typeface="Times New Roman" pitchFamily="18" charset="0"/>
              </a:rPr>
              <a:t>Прогноз результатов реализации Программы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57224" y="1785926"/>
            <a:ext cx="721517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Сохранение детства как особо самоценного периода развития личности, предопределяющего успешность ребенка в последующие годы.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равных стартовых возможностей и условий для развития и обучения детей.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модели дошкольного учреждения как открытой социально - педагогической системы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4" name="Picture 4" descr="В школу - Фотографии, картинки, фото, клипарты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 t="2727" b="14090"/>
          <a:stretch>
            <a:fillRect/>
          </a:stretch>
        </p:blipFill>
        <p:spPr bwMode="auto">
          <a:xfrm>
            <a:off x="4214810" y="4500570"/>
            <a:ext cx="2145020" cy="20900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3" name="Shape 192"/>
          <p:cNvGrpSpPr>
            <a:grpSpLocks/>
          </p:cNvGrpSpPr>
          <p:nvPr/>
        </p:nvGrpSpPr>
        <p:grpSpPr bwMode="auto">
          <a:xfrm>
            <a:off x="0" y="0"/>
            <a:ext cx="1219200" cy="6858000"/>
            <a:chOff x="0" y="0"/>
            <a:chExt cx="1219200" cy="6858000"/>
          </a:xfrm>
        </p:grpSpPr>
        <p:sp>
          <p:nvSpPr>
            <p:cNvPr id="56325" name="Shape 193"/>
            <p:cNvSpPr txBox="1">
              <a:spLocks noChangeArrowheads="1"/>
            </p:cNvSpPr>
            <p:nvPr/>
          </p:nvSpPr>
          <p:spPr bwMode="auto">
            <a:xfrm>
              <a:off x="457200" y="0"/>
              <a:ext cx="76199" cy="6858000"/>
            </a:xfrm>
            <a:prstGeom prst="rect">
              <a:avLst/>
            </a:prstGeom>
            <a:solidFill>
              <a:srgbClr val="DB945F"/>
            </a:solidFill>
            <a:ln w="9525" cap="rnd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ru-RU"/>
            </a:p>
          </p:txBody>
        </p:sp>
        <p:sp>
          <p:nvSpPr>
            <p:cNvPr id="56326" name="Shape 194"/>
            <p:cNvSpPr txBox="1">
              <a:spLocks noChangeArrowheads="1"/>
            </p:cNvSpPr>
            <p:nvPr/>
          </p:nvSpPr>
          <p:spPr bwMode="auto">
            <a:xfrm>
              <a:off x="0" y="0"/>
              <a:ext cx="457200" cy="6858000"/>
            </a:xfrm>
            <a:prstGeom prst="rect">
              <a:avLst/>
            </a:prstGeom>
            <a:solidFill>
              <a:srgbClr val="949D1F"/>
            </a:solidFill>
            <a:ln w="9525" cap="rnd">
              <a:solidFill>
                <a:srgbClr val="82916F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ru-RU"/>
            </a:p>
          </p:txBody>
        </p:sp>
        <p:pic>
          <p:nvPicPr>
            <p:cNvPr id="56327" name="Shape 195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2192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324" name="Shape 196"/>
          <p:cNvSpPr txBox="1">
            <a:spLocks noGrp="1"/>
          </p:cNvSpPr>
          <p:nvPr>
            <p:ph type="body" idx="1"/>
          </p:nvPr>
        </p:nvSpPr>
        <p:spPr>
          <a:xfrm>
            <a:off x="683568" y="1772816"/>
            <a:ext cx="7924800" cy="4308776"/>
          </a:xfrm>
        </p:spPr>
        <p:txBody>
          <a:bodyPr tIns="45700" bIns="45700"/>
          <a:lstStyle/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Программа разработана, утверждена и реализуется в дошкольной организации в соответствии с </a:t>
            </a:r>
          </a:p>
          <a:p>
            <a:pPr marL="342900" marR="88265" lvl="0" indent="-342900" algn="just">
              <a:spcBef>
                <a:spcPts val="515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"/>
              <a:tabLst>
                <a:tab pos="679450" algn="l"/>
              </a:tabLst>
            </a:pPr>
            <a:r>
              <a:rPr lang="ru-RU" sz="1600" b="1" dirty="0">
                <a:solidFill>
                  <a:srgbClr val="949D1F"/>
                </a:solidFill>
                <a:effectLst/>
                <a:latin typeface="+mn-lt"/>
                <a:ea typeface="Wingdings" panose="05000000000000000000" pitchFamily="2" charset="2"/>
                <a:cs typeface="Wingdings" panose="05000000000000000000" pitchFamily="2" charset="2"/>
              </a:rPr>
              <a:t>Федеральный закон от 29.12.2012 № 273-ФЗ «Об образовании в Российской Федерации»;</a:t>
            </a:r>
          </a:p>
          <a:p>
            <a:pPr marL="342900" marR="88265" lvl="0" indent="-342900" algn="just">
              <a:spcBef>
                <a:spcPts val="515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"/>
              <a:tabLst>
                <a:tab pos="679450" algn="l"/>
              </a:tabLst>
            </a:pPr>
            <a:r>
              <a:rPr lang="ru-RU" sz="1600" b="1" dirty="0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Федеральным государственным образовательным стандартом дошкольного образования</a:t>
            </a:r>
            <a:r>
              <a:rPr lang="ru-RU" sz="1600" b="1" dirty="0" smtClean="0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;</a:t>
            </a:r>
          </a:p>
          <a:p>
            <a:pPr marL="342900" marR="88265" lvl="0" indent="-342900" algn="just">
              <a:spcBef>
                <a:spcPts val="515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"/>
              <a:tabLst>
                <a:tab pos="679450" algn="l"/>
              </a:tabLst>
            </a:pPr>
            <a:r>
              <a:rPr lang="ru-RU" sz="1600" b="1" dirty="0" smtClean="0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Федеральной образовательной программой дошкольного образования;</a:t>
            </a:r>
            <a:endParaRPr lang="ru-RU" sz="1600" b="1" dirty="0">
              <a:solidFill>
                <a:srgbClr val="949D1F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lvl="0" indent="-342900" algn="just">
              <a:spcBef>
                <a:spcPts val="515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"/>
            </a:pPr>
            <a:r>
              <a:rPr lang="ru-RU" sz="1600" b="1" dirty="0">
                <a:solidFill>
                  <a:srgbClr val="949D1F"/>
                </a:solidFill>
                <a:effectLst/>
                <a:latin typeface="+mn-lt"/>
                <a:ea typeface="Wingdings" panose="05000000000000000000" pitchFamily="2" charset="2"/>
                <a:cs typeface="Wingdings" panose="05000000000000000000" pitchFamily="2" charset="2"/>
              </a:rPr>
              <a:t>Постановление Главного государственного санитарного врача РФ от 28.09.2020 N 28 «Об утверждении санитарных правил СП 2.4.3648-20 «Санитарно-эпидемиологические требования к организациям воспитания и обучения, отдыха и оздоровления детей и молодежи»;</a:t>
            </a:r>
          </a:p>
          <a:p>
            <a:pPr indent="-342900" algn="just">
              <a:spcBef>
                <a:spcPts val="515"/>
              </a:spcBef>
              <a:buSzPts val="1400"/>
              <a:buFont typeface="Wingdings" panose="05000000000000000000" pitchFamily="2" charset="2"/>
              <a:buChar char=""/>
            </a:pPr>
            <a:r>
              <a:rPr lang="ru-RU" sz="1600" b="1" dirty="0">
                <a:solidFill>
                  <a:srgbClr val="949D1F"/>
                </a:solidFill>
                <a:effectLst/>
                <a:latin typeface="+mn-lt"/>
                <a:ea typeface="Wingdings" panose="05000000000000000000" pitchFamily="2" charset="2"/>
                <a:cs typeface="Wingdings" panose="05000000000000000000" pitchFamily="2" charset="2"/>
              </a:rPr>
              <a:t>Постановление Главного государственного санитарного врача РФ от 28.01.2021 N 2 «Об утверждении санитарных правил и норм СанПиН 1.2.3685-21 «Гигиенические нормативы и требования к обеспечению безопасности и (или) безвредности для человека факторов среды обитания».</a:t>
            </a:r>
            <a:endParaRPr lang="ru-RU" sz="160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0" indent="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sz="1400" dirty="0"/>
              <a:t/>
            </a:r>
            <a:br>
              <a:rPr lang="ru-RU" sz="1400" dirty="0"/>
            </a:br>
            <a:endParaRPr lang="ru-RU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142852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  <a:ea typeface="Arial"/>
                <a:cs typeface="Arial"/>
                <a:sym typeface="Arial"/>
              </a:rPr>
              <a:t>Образовательная программа 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  <a:ea typeface="Arial"/>
                <a:cs typeface="Arial"/>
                <a:sym typeface="Arial"/>
              </a:rPr>
              <a:t>ГБДОУ «Детский сад N 13» 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949D1F"/>
                </a:solidFill>
                <a:ea typeface="Arial"/>
                <a:sym typeface="Arial"/>
              </a:rPr>
              <a:t>(далее - Программа) 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  <a:ea typeface="Arial"/>
                <a:cs typeface="Arial"/>
                <a:sym typeface="Arial"/>
              </a:rPr>
              <a:t>охватывает возраст детей от 2 до 7 лет.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192"/>
          <p:cNvGrpSpPr>
            <a:grpSpLocks/>
          </p:cNvGrpSpPr>
          <p:nvPr/>
        </p:nvGrpSpPr>
        <p:grpSpPr bwMode="auto">
          <a:xfrm>
            <a:off x="0" y="0"/>
            <a:ext cx="1219200" cy="6858000"/>
            <a:chOff x="0" y="0"/>
            <a:chExt cx="1219200" cy="6858000"/>
          </a:xfrm>
        </p:grpSpPr>
        <p:sp>
          <p:nvSpPr>
            <p:cNvPr id="56325" name="Shape 193"/>
            <p:cNvSpPr txBox="1">
              <a:spLocks noChangeArrowheads="1"/>
            </p:cNvSpPr>
            <p:nvPr/>
          </p:nvSpPr>
          <p:spPr bwMode="auto">
            <a:xfrm>
              <a:off x="457200" y="0"/>
              <a:ext cx="76199" cy="6858000"/>
            </a:xfrm>
            <a:prstGeom prst="rect">
              <a:avLst/>
            </a:prstGeom>
            <a:solidFill>
              <a:srgbClr val="DB945F"/>
            </a:solidFill>
            <a:ln w="9525" cap="rnd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ru-RU"/>
            </a:p>
          </p:txBody>
        </p:sp>
        <p:sp>
          <p:nvSpPr>
            <p:cNvPr id="56326" name="Shape 194"/>
            <p:cNvSpPr txBox="1">
              <a:spLocks noChangeArrowheads="1"/>
            </p:cNvSpPr>
            <p:nvPr/>
          </p:nvSpPr>
          <p:spPr bwMode="auto">
            <a:xfrm>
              <a:off x="0" y="0"/>
              <a:ext cx="457200" cy="6858000"/>
            </a:xfrm>
            <a:prstGeom prst="rect">
              <a:avLst/>
            </a:prstGeom>
            <a:solidFill>
              <a:srgbClr val="949D1F"/>
            </a:solidFill>
            <a:ln w="9525" cap="rnd">
              <a:solidFill>
                <a:srgbClr val="82916F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ru-RU"/>
            </a:p>
          </p:txBody>
        </p:sp>
        <p:pic>
          <p:nvPicPr>
            <p:cNvPr id="56327" name="Shape 195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2192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324" name="Shape 196"/>
          <p:cNvSpPr txBox="1">
            <a:spLocks noGrp="1"/>
          </p:cNvSpPr>
          <p:nvPr>
            <p:ph type="body" idx="1"/>
          </p:nvPr>
        </p:nvSpPr>
        <p:spPr>
          <a:xfrm>
            <a:off x="899592" y="692696"/>
            <a:ext cx="8244408" cy="4525963"/>
          </a:xfrm>
        </p:spPr>
        <p:txBody>
          <a:bodyPr tIns="45700" bIns="45700"/>
          <a:lstStyle/>
          <a:p>
            <a:pPr lvl="0"/>
            <a:r>
              <a:rPr lang="ru-RU" sz="1800" dirty="0" smtClean="0"/>
              <a:t>обеспечение единых для Российской Федерации содержания ДО и планируемых результатов освоения образовательной программы ДО;</a:t>
            </a:r>
          </a:p>
          <a:p>
            <a:r>
              <a:rPr lang="ru-RU" sz="1800" dirty="0" smtClean="0"/>
              <a:t>охрана и укрепление физического и психического здоровья детей, в том числе их эмоционального благополучия;</a:t>
            </a:r>
          </a:p>
          <a:p>
            <a:pPr lvl="0"/>
            <a:r>
              <a:rPr lang="ru-RU" sz="1800" dirty="0" smtClean="0"/>
              <a:t>приобщение детей к базовым ценностям российского народа;</a:t>
            </a:r>
          </a:p>
          <a:p>
            <a:r>
              <a:rPr lang="ru-RU" sz="1800" dirty="0" smtClean="0"/>
              <a:t>обеспечение равных возможностей для полноценного развития каждого ребёнка в период дошкольного детства с учетом разнообразия образовательных потребностей и индивидуальных возможностей;</a:t>
            </a:r>
          </a:p>
          <a:p>
            <a:pPr lvl="0"/>
            <a:r>
              <a:rPr lang="ru-RU" sz="1800" dirty="0" smtClean="0"/>
              <a:t>объединение обучения и воспитания в целостный образовательный процесс на основе духовно-нравственных и </a:t>
            </a:r>
            <a:r>
              <a:rPr lang="ru-RU" sz="1800" dirty="0" err="1" smtClean="0"/>
              <a:t>социокультурных</a:t>
            </a:r>
            <a:r>
              <a:rPr lang="ru-RU" sz="1800" dirty="0" smtClean="0"/>
              <a:t> ценностей и принятых в обществе правил и норм поведения в интересах человека, семьи, общества;</a:t>
            </a:r>
          </a:p>
          <a:p>
            <a:pPr lvl="0"/>
            <a:r>
              <a:rPr lang="ru-RU" sz="1800" dirty="0" smtClean="0"/>
              <a:t>формирование общей культуры личности детей, в том числе ценностей здорового образа жизни, обеспечение развития физических, личностных, нравственных качеств и основ патриотизма, интеллектуальных и художественно-творческих способностей ребёнка, его инициативности, самостоятельности и ответственности, формирование предпосылок учебной деятельности</a:t>
            </a:r>
          </a:p>
          <a:p>
            <a:pPr lvl="0"/>
            <a:endParaRPr lang="ru-RU" sz="2000" dirty="0" smtClean="0"/>
          </a:p>
          <a:p>
            <a:endParaRPr lang="ru-RU" sz="2400" dirty="0" smtClean="0"/>
          </a:p>
          <a:p>
            <a:pPr lvl="0"/>
            <a:endParaRPr lang="ru-RU" sz="2400" dirty="0"/>
          </a:p>
        </p:txBody>
      </p:sp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8581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949D1F"/>
                </a:solidFill>
                <a:latin typeface="Constantia" pitchFamily="18" charset="0"/>
              </a:rPr>
              <a:t>Цели </a:t>
            </a:r>
            <a:r>
              <a:rPr lang="ru-RU" sz="4000" b="1" dirty="0">
                <a:solidFill>
                  <a:srgbClr val="949D1F"/>
                </a:solidFill>
                <a:latin typeface="Constantia" pitchFamily="18" charset="0"/>
              </a:rPr>
              <a:t>Программы:</a:t>
            </a:r>
            <a:endParaRPr lang="ru-RU" sz="4000" b="1" dirty="0">
              <a:solidFill>
                <a:srgbClr val="949D1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244"/>
          <p:cNvSpPr txBox="1"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 tIns="45700" bIns="45700"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ru-RU" sz="40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Принципы и подходы к формированию Программы:</a:t>
            </a:r>
          </a:p>
        </p:txBody>
      </p:sp>
      <p:sp>
        <p:nvSpPr>
          <p:cNvPr id="59395" name="Shape 245"/>
          <p:cNvSpPr txBox="1">
            <a:spLocks noGrp="1"/>
          </p:cNvSpPr>
          <p:nvPr>
            <p:ph type="body" idx="1"/>
          </p:nvPr>
        </p:nvSpPr>
        <p:spPr>
          <a:xfrm>
            <a:off x="609600" y="1714488"/>
            <a:ext cx="8534400" cy="3857652"/>
          </a:xfrm>
        </p:spPr>
        <p:txBody>
          <a:bodyPr tIns="45700" bIns="45700"/>
          <a:lstStyle/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Соответствует принципу развивающего обучения;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Соответствует основным положениям возрастной психологии и дошкольной педагогики;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Строится с учетом принципа интеграции образовательных областей.</a:t>
            </a:r>
          </a:p>
          <a:p>
            <a:pPr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244"/>
          <p:cNvSpPr txBox="1">
            <a:spLocks noGrp="1"/>
          </p:cNvSpPr>
          <p:nvPr>
            <p:ph type="title"/>
          </p:nvPr>
        </p:nvSpPr>
        <p:spPr>
          <a:xfrm>
            <a:off x="1219200" y="285728"/>
            <a:ext cx="7924800" cy="1143000"/>
          </a:xfrm>
        </p:spPr>
        <p:txBody>
          <a:bodyPr tIns="45700" bIns="45700"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ru-RU" sz="24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Планируемые результаты</a:t>
            </a:r>
            <a:r>
              <a:rPr lang="ru-RU" sz="24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ru-RU" sz="2400" b="1" dirty="0">
                <a:solidFill>
                  <a:srgbClr val="949D1F"/>
                </a:solidFill>
                <a:latin typeface="Constantia" pitchFamily="18" charset="0"/>
                <a:sym typeface="Arial" charset="0"/>
              </a:rPr>
              <a:t>освоения Программы и достижения ребенка на этапе завершения уровня 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949D1F"/>
                </a:solidFill>
                <a:latin typeface="Constantia" pitchFamily="18" charset="0"/>
                <a:sym typeface="Arial" charset="0"/>
              </a:rPr>
              <a:t>дошкольного образования:  </a:t>
            </a:r>
            <a:endParaRPr lang="ru-RU" sz="2400" b="1" dirty="0">
              <a:solidFill>
                <a:srgbClr val="949D1F"/>
              </a:solidFill>
              <a:latin typeface="Constantia" pitchFamily="18" charset="0"/>
              <a:sym typeface="Times New Roman" pitchFamily="18" charset="0"/>
            </a:endParaRPr>
          </a:p>
        </p:txBody>
      </p:sp>
      <p:sp>
        <p:nvSpPr>
          <p:cNvPr id="59395" name="Shape 245"/>
          <p:cNvSpPr txBox="1">
            <a:spLocks noGrp="1"/>
          </p:cNvSpPr>
          <p:nvPr>
            <p:ph type="body" idx="1"/>
          </p:nvPr>
        </p:nvSpPr>
        <p:spPr>
          <a:xfrm>
            <a:off x="609600" y="5805264"/>
            <a:ext cx="8534400" cy="928694"/>
          </a:xfrm>
        </p:spPr>
        <p:txBody>
          <a:bodyPr tIns="45700" bIns="45700"/>
          <a:lstStyle/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r>
              <a:rPr lang="ru-RU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    </a:t>
            </a:r>
            <a:r>
              <a:rPr lang="ru-RU" sz="14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Подробно целевые </a:t>
            </a:r>
            <a:r>
              <a:rPr lang="ru-RU" sz="14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ориентиры обозначенные </a:t>
            </a:r>
            <a:r>
              <a:rPr lang="ru-RU" sz="14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в </a:t>
            </a:r>
            <a:r>
              <a:rPr lang="ru-RU" sz="14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ФОП ДО и </a:t>
            </a:r>
            <a:r>
              <a:rPr lang="ru-RU" sz="1400" dirty="0" smtClean="0"/>
              <a:t> </a:t>
            </a:r>
            <a:r>
              <a:rPr lang="ru-RU" sz="1400" dirty="0"/>
              <a:t>ФГОС </a:t>
            </a:r>
            <a:r>
              <a:rPr lang="ru-RU" sz="1400" dirty="0" smtClean="0"/>
              <a:t>ДО</a:t>
            </a:r>
            <a:endParaRPr lang="ru-RU" sz="1400" dirty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57224" y="1857364"/>
            <a:ext cx="75724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Владеет основными движениями;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Проявляет любознательность;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Адекватно проявляет свои чувства;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Достаточно хорошо владеет устной речью;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Умеет подчиняться разным правилам и социальным нормам;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Способен к принятию собственных решений;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Знаком с произведениям детской литературы;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Способен к волевым усилиям.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1285860"/>
            <a:ext cx="2268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kern="0" dirty="0">
                <a:latin typeface="Arial"/>
                <a:cs typeface="Arial"/>
                <a:sym typeface="Arial"/>
              </a:rPr>
              <a:t> </a:t>
            </a:r>
            <a:r>
              <a:rPr lang="ru-RU" sz="3600" b="1" kern="0" dirty="0">
                <a:solidFill>
                  <a:srgbClr val="949D1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Ребенок: </a:t>
            </a:r>
            <a:endParaRPr lang="ru-RU" sz="3600" b="1" dirty="0">
              <a:solidFill>
                <a:srgbClr val="949D1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hape 245"/>
          <p:cNvSpPr txBox="1">
            <a:spLocks noGrp="1"/>
          </p:cNvSpPr>
          <p:nvPr>
            <p:ph type="body" idx="1"/>
          </p:nvPr>
        </p:nvSpPr>
        <p:spPr>
          <a:xfrm>
            <a:off x="571472" y="1285860"/>
            <a:ext cx="8177242" cy="2000264"/>
          </a:xfrm>
        </p:spPr>
        <p:txBody>
          <a:bodyPr tIns="45700" bIns="45700"/>
          <a:lstStyle/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r>
              <a:rPr lang="ru-RU" sz="3600" dirty="0">
                <a:sym typeface="Arial" charset="0"/>
              </a:rPr>
              <a:t>  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Программа предполагает проведение </a:t>
            </a:r>
            <a:r>
              <a:rPr lang="ru-RU" sz="2000" b="1" dirty="0">
                <a:solidFill>
                  <a:srgbClr val="949D1F"/>
                </a:solidFill>
                <a:latin typeface="Times New Roman" pitchFamily="18" charset="0"/>
                <a:cs typeface="Times New Roman" pitchFamily="18" charset="0"/>
              </a:rPr>
              <a:t>педагогической диагностики развития детей дошкольного возраста,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связанной с оценкой эффективности педагогической деятельности и для индивидуализации образования – поддержки ребенка, построения его образовательной траектории. </a:t>
            </a:r>
          </a:p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sz="2800" dirty="0"/>
          </a:p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r>
              <a:rPr lang="ru-RU" sz="2800" dirty="0"/>
              <a:t>              </a:t>
            </a:r>
            <a:endParaRPr lang="ru-RU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hape 244"/>
          <p:cNvSpPr txBox="1">
            <a:spLocks noGrp="1"/>
          </p:cNvSpPr>
          <p:nvPr>
            <p:ph type="title"/>
          </p:nvPr>
        </p:nvSpPr>
        <p:spPr>
          <a:xfrm>
            <a:off x="785786" y="142852"/>
            <a:ext cx="7924800" cy="1143000"/>
          </a:xfrm>
        </p:spPr>
        <p:txBody>
          <a:bodyPr tIns="45700" bIns="45700"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Arial" charset="0"/>
              </a:rPr>
              <a:t>Оценка индивидуального развития детей</a:t>
            </a:r>
            <a:endParaRPr lang="ru-RU" sz="3600" b="1" dirty="0">
              <a:solidFill>
                <a:srgbClr val="949D1F"/>
              </a:solidFill>
              <a:latin typeface="Constantia" pitchFamily="18" charset="0"/>
              <a:sym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714348" y="2928934"/>
          <a:ext cx="6357982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5602" name="Picture 2" descr="Дети. Вып.2 Children. Set.2 &quot; ALLDAY - народный сайт о дизай…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702" y="3214686"/>
            <a:ext cx="2023325" cy="27927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hape 245"/>
          <p:cNvSpPr txBox="1">
            <a:spLocks noGrp="1"/>
          </p:cNvSpPr>
          <p:nvPr>
            <p:ph type="body" idx="1"/>
          </p:nvPr>
        </p:nvSpPr>
        <p:spPr>
          <a:xfrm>
            <a:off x="609600" y="571480"/>
            <a:ext cx="8105804" cy="785818"/>
          </a:xfrm>
        </p:spPr>
        <p:txBody>
          <a:bodyPr tIns="45700" bIns="45700"/>
          <a:lstStyle/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dirty="0"/>
              <a:t>  </a:t>
            </a:r>
            <a:endParaRPr lang="ru-RU" sz="2800" dirty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hape 244"/>
          <p:cNvSpPr txBox="1">
            <a:spLocks noGrp="1"/>
          </p:cNvSpPr>
          <p:nvPr>
            <p:ph type="title"/>
          </p:nvPr>
        </p:nvSpPr>
        <p:spPr>
          <a:xfrm>
            <a:off x="857224" y="285728"/>
            <a:ext cx="7924800" cy="1000132"/>
          </a:xfrm>
        </p:spPr>
        <p:txBody>
          <a:bodyPr tIns="45700" bIns="45700"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Образовательная деятельность в соответствии с направлениями развития ребенка.</a:t>
            </a: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Arial" charset="0"/>
              </a:rPr>
              <a:t> </a:t>
            </a:r>
            <a:endParaRPr lang="ru-RU" sz="3600" b="1" dirty="0">
              <a:solidFill>
                <a:srgbClr val="949D1F"/>
              </a:solidFill>
              <a:latin typeface="Constantia" pitchFamily="18" charset="0"/>
              <a:sym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1643042" y="1357298"/>
          <a:ext cx="664373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hape 245"/>
          <p:cNvSpPr txBox="1">
            <a:spLocks noGrp="1"/>
          </p:cNvSpPr>
          <p:nvPr>
            <p:ph type="body" idx="1"/>
          </p:nvPr>
        </p:nvSpPr>
        <p:spPr>
          <a:xfrm>
            <a:off x="609600" y="571480"/>
            <a:ext cx="8105804" cy="785818"/>
          </a:xfrm>
        </p:spPr>
        <p:txBody>
          <a:bodyPr tIns="45700" bIns="45700"/>
          <a:lstStyle/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dirty="0"/>
              <a:t>  </a:t>
            </a:r>
            <a:endParaRPr lang="ru-RU" sz="2800" dirty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 rot="10800000" flipV="1">
            <a:off x="971600" y="188640"/>
            <a:ext cx="7643866" cy="714356"/>
          </a:xfrm>
        </p:spPr>
        <p:txBody>
          <a:bodyPr/>
          <a:lstStyle/>
          <a:p>
            <a:r>
              <a:rPr lang="ru-RU" sz="28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Компоненты образовательных областей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37584104"/>
              </p:ext>
            </p:extLst>
          </p:nvPr>
        </p:nvGraphicFramePr>
        <p:xfrm>
          <a:off x="611560" y="836712"/>
          <a:ext cx="8358246" cy="5715994"/>
        </p:xfrm>
        <a:graphic>
          <a:graphicData uri="http://schemas.openxmlformats.org/drawingml/2006/table">
            <a:tbl>
              <a:tblPr firstRow="1" bandRow="1">
                <a:tableStyleId>{659454B8-B711-43D0-B8BB-1FBC95A60E5E}</a:tableStyleId>
              </a:tblPr>
              <a:tblGrid>
                <a:gridCol w="18573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008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57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 «Речевое развитие»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9E7A7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Овладение речью,</a:t>
                      </a:r>
                      <a:r>
                        <a:rPr lang="ru-RU" baseline="0" dirty="0"/>
                        <a:t> как средством общения и культуры;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Обогащение активного словаря;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Развитие связной, грамматически правильной речи;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Развитие речевого творчества;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Развитие звуковой культуры речи;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Знакомство с книжной культурой.</a:t>
                      </a:r>
                      <a:endParaRPr lang="ru-RU" dirty="0"/>
                    </a:p>
                  </a:txBody>
                  <a:tcPr>
                    <a:solidFill>
                      <a:srgbClr val="ADDB7B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32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b="1" dirty="0"/>
                        <a:t>«Социально-коммуникативное развитие»</a:t>
                      </a:r>
                    </a:p>
                  </a:txBody>
                  <a:tcPr>
                    <a:solidFill>
                      <a:srgbClr val="FFECA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Усвоение норм и ценностей;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Общение и взаимодействие со взрослыми и сверстниками;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Развитие самостоятельности;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Формирование позитивных установок к труду и творчеству;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Становление основ безопасного поведения в быту, социуме, природе.</a:t>
                      </a:r>
                    </a:p>
                  </a:txBody>
                  <a:tcPr>
                    <a:solidFill>
                      <a:srgbClr val="FFECA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326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b="1" dirty="0"/>
                        <a:t>«Познавательное»</a:t>
                      </a:r>
                    </a:p>
                  </a:txBody>
                  <a:tcPr>
                    <a:solidFill>
                      <a:srgbClr val="DB94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Развитие интересов, любознательности, познавательной</a:t>
                      </a:r>
                      <a:r>
                        <a:rPr lang="ru-RU" baseline="0" dirty="0"/>
                        <a:t> мотивации;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Развитие воображения и творческой активности;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Формирование первичных представлений о себе, объектах окружающего мира, малой Родине и Отечестве, планете Земля.</a:t>
                      </a:r>
                      <a:endParaRPr lang="ru-RU" dirty="0"/>
                    </a:p>
                  </a:txBody>
                  <a:tcPr>
                    <a:solidFill>
                      <a:srgbClr val="DB945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5326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«Художественно-эстетическое развитие</a:t>
                      </a:r>
                      <a:r>
                        <a:rPr lang="ru-RU" b="1" dirty="0" smtClean="0"/>
                        <a:t>»</a:t>
                      </a:r>
                      <a:endParaRPr lang="ru-RU" b="1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Становление эстетического отношения к окружающему миру;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Формирование элементарных представлений о видах искусства;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Восприятия</a:t>
                      </a:r>
                      <a:r>
                        <a:rPr lang="ru-RU" baseline="0" dirty="0"/>
                        <a:t> музыки, художественной литературы, фольклора;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Реализация самостоятельной творческой деятельности.</a:t>
                      </a:r>
                      <a:endParaRPr lang="ru-RU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96394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«Физическое развитие</a:t>
                      </a:r>
                      <a:r>
                        <a:rPr lang="ru-RU" b="1" dirty="0" smtClean="0"/>
                        <a:t>»</a:t>
                      </a:r>
                      <a:endParaRPr lang="ru-RU" b="1" dirty="0"/>
                    </a:p>
                  </a:txBody>
                  <a:tcPr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Овладение подвижными играми с правилами;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Формирование</a:t>
                      </a:r>
                      <a:r>
                        <a:rPr lang="ru-RU" baseline="0" dirty="0"/>
                        <a:t> начальных представлений о некоторых видах спорта;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Становление целенаправленности и саморегуляции в двигательной сфере;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Становление ценностей здорового образа жизни.</a:t>
                      </a:r>
                      <a:endParaRPr lang="ru-RU" dirty="0"/>
                    </a:p>
                  </a:txBody>
                  <a:tcPr>
                    <a:solidFill>
                      <a:srgbClr val="FFDB6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hape 245"/>
          <p:cNvSpPr txBox="1">
            <a:spLocks noGrp="1"/>
          </p:cNvSpPr>
          <p:nvPr>
            <p:ph type="body" idx="1"/>
          </p:nvPr>
        </p:nvSpPr>
        <p:spPr>
          <a:xfrm>
            <a:off x="609600" y="571480"/>
            <a:ext cx="8105804" cy="785818"/>
          </a:xfrm>
        </p:spPr>
        <p:txBody>
          <a:bodyPr tIns="45700" bIns="45700"/>
          <a:lstStyle/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dirty="0"/>
              <a:t>  </a:t>
            </a:r>
            <a:endParaRPr lang="ru-RU" sz="2800" dirty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hape 244"/>
          <p:cNvSpPr txBox="1">
            <a:spLocks noGrp="1"/>
          </p:cNvSpPr>
          <p:nvPr>
            <p:ph type="title"/>
          </p:nvPr>
        </p:nvSpPr>
        <p:spPr>
          <a:xfrm>
            <a:off x="857224" y="285728"/>
            <a:ext cx="7924800" cy="1000132"/>
          </a:xfrm>
        </p:spPr>
        <p:txBody>
          <a:bodyPr tIns="45700" bIns="45700"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Методическое обеспечение </a:t>
            </a:r>
            <a:b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</a:b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образовательной деятельности.</a:t>
            </a: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Arial" charset="0"/>
              </a:rPr>
              <a:t> </a:t>
            </a:r>
            <a:endParaRPr lang="ru-RU" sz="3600" b="1" dirty="0">
              <a:solidFill>
                <a:srgbClr val="949D1F"/>
              </a:solidFill>
              <a:latin typeface="Constantia" pitchFamily="18" charset="0"/>
              <a:sym typeface="Times New Roman" pitchFamily="18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="" xmlns:p14="http://schemas.microsoft.com/office/powerpoint/2010/main" val="2194369404"/>
              </p:ext>
            </p:extLst>
          </p:nvPr>
        </p:nvGraphicFramePr>
        <p:xfrm>
          <a:off x="1071538" y="1071546"/>
          <a:ext cx="742955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Custom Theme">
  <a:themeElements>
    <a:clrScheme name="square bevel 1">
      <a:dk1>
        <a:srgbClr val="FFFFFF"/>
      </a:dk1>
      <a:lt1>
        <a:srgbClr val="000099"/>
      </a:lt1>
      <a:dk2>
        <a:srgbClr val="CCECFF"/>
      </a:dk2>
      <a:lt2>
        <a:srgbClr val="C0C0C0"/>
      </a:lt2>
      <a:accent1>
        <a:srgbClr val="FF3399"/>
      </a:accent1>
      <a:accent2>
        <a:srgbClr val="99CCFF"/>
      </a:accent2>
      <a:accent3>
        <a:srgbClr val="000099"/>
      </a:accent3>
      <a:accent4>
        <a:srgbClr val="FF3399"/>
      </a:accent4>
      <a:accent5>
        <a:srgbClr val="99CCFF"/>
      </a:accent5>
      <a:accent6>
        <a:srgbClr val="000099"/>
      </a:accent6>
      <a:hlink>
        <a:srgbClr val="FF5050"/>
      </a:hlink>
      <a:folHlink>
        <a:srgbClr val="FFFF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Theme">
  <a:themeElements>
    <a:clrScheme name="1_colormaster 1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000099"/>
      </a:accent3>
      <a:accent4>
        <a:srgbClr val="FF3399"/>
      </a:accent4>
      <a:accent5>
        <a:srgbClr val="99CCFF"/>
      </a:accent5>
      <a:accent6>
        <a:srgbClr val="000099"/>
      </a:accent6>
      <a:hlink>
        <a:srgbClr val="FF5050"/>
      </a:hlink>
      <a:folHlink>
        <a:srgbClr val="FFFF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Theme">
  <a:themeElements>
    <a:clrScheme name="2_colormaster 1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000099"/>
      </a:accent3>
      <a:accent4>
        <a:srgbClr val="FF3399"/>
      </a:accent4>
      <a:accent5>
        <a:srgbClr val="99CCFF"/>
      </a:accent5>
      <a:accent6>
        <a:srgbClr val="000099"/>
      </a:accent6>
      <a:hlink>
        <a:srgbClr val="FF5050"/>
      </a:hlink>
      <a:folHlink>
        <a:srgbClr val="FFFF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Theme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99CCFF"/>
      </a:accent4>
      <a:accent5>
        <a:srgbClr val="CCCCFF"/>
      </a:accent5>
      <a:accent6>
        <a:srgbClr val="FFFFFF"/>
      </a:accent6>
      <a:hlink>
        <a:srgbClr val="3333CC"/>
      </a:hlink>
      <a:folHlink>
        <a:srgbClr val="AF6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1100</Words>
  <Application>Microsoft Office PowerPoint</Application>
  <PresentationFormat>Экран (4:3)</PresentationFormat>
  <Paragraphs>187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Custom Theme</vt:lpstr>
      <vt:lpstr>1_Custom Theme</vt:lpstr>
      <vt:lpstr>2_Custom Theme</vt:lpstr>
      <vt:lpstr>3_Custom Theme</vt:lpstr>
      <vt:lpstr>Воздушный поток</vt:lpstr>
      <vt:lpstr> ОБРАЗОВАТЕЛЬНАЯ  ПРОГРАММА  дошкольного образования государственного бюджетного дошкольного образовательного учреждения детский сад№13 комбинированного вида  Кронштадтского района  Санкт-Петербурга   2023  год </vt:lpstr>
      <vt:lpstr>Слайд 2</vt:lpstr>
      <vt:lpstr>Цели Программы:</vt:lpstr>
      <vt:lpstr>Принципы и подходы к формированию Программы:</vt:lpstr>
      <vt:lpstr>Планируемые результаты освоения Программы и достижения ребенка на этапе завершения уровня  дошкольного образования:  </vt:lpstr>
      <vt:lpstr> Оценка индивидуального развития детей</vt:lpstr>
      <vt:lpstr>Образовательная деятельность в соответствии с направлениями развития ребенка. </vt:lpstr>
      <vt:lpstr>Компоненты образовательных областей</vt:lpstr>
      <vt:lpstr>Методическое обеспечение  образовательной деятельности. </vt:lpstr>
      <vt:lpstr>  Перечень дополнительных образовательных услуг  </vt:lpstr>
      <vt:lpstr> Структурно-функциональная модель взаимодействия дошкольной организации и семей воспитанников </vt:lpstr>
      <vt:lpstr>Система работы ДОО и семей воспитанников 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урок в соответствии с требованиями ФГОС</dc:title>
  <dc:creator>Яна</dc:creator>
  <cp:lastModifiedBy>Smehun</cp:lastModifiedBy>
  <cp:revision>158</cp:revision>
  <dcterms:modified xsi:type="dcterms:W3CDTF">2023-08-30T02:01:59Z</dcterms:modified>
</cp:coreProperties>
</file>