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2" r:id="rId15"/>
    <p:sldId id="273" r:id="rId16"/>
    <p:sldId id="269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C80B9-5DD0-4E82-8FB5-3ADF3058B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0E4902-F032-4E2A-B2EE-F3AB01F63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256C8-87EA-4B83-9416-1F14732C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1FE1E-5D9E-42D7-98D2-38BA4D96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73C47-38FB-490D-A2E8-A766FD99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2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4AC84-07D2-41D9-BF04-33335DD9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40069-8490-46A0-8B10-290FCB201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95333-FA9E-413E-8268-6AE66203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A20F7-4BDD-4061-A7CE-B9B9853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C8CA9-523F-4DCB-9CE3-E7E797FE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0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D6BCD7-2764-4E84-B3A4-D34E62C2D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D75F86-21DF-4326-A7E9-2ADF3060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387C8-C587-418A-B776-C40E9DBD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83380-F829-4FFC-8AD2-A7205F08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B0B9E-2611-4E43-8D2C-CED516BA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4664F-DA9A-4B6F-9134-7D250D42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6740C-D409-4C86-8054-1C80101AF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CDB38-A366-4111-8D4A-BA468AC2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46836-2450-4192-8546-48E6A28C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08517-F3A8-4CDC-BB56-F8D07712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A9605-CAF9-4085-8C99-28472C2A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7F4CE-3837-4A26-9B9C-80025096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CC867-083B-40A5-A72B-6CA330CC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3877A-F6C1-4403-8A9F-92006FFA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80888-896C-4C3A-BD8D-BB672F71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7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E318-EABA-4866-9B12-77A3C40A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1F499-7B75-4886-84B3-1FB638C9E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BB228-CF75-4545-9988-0F5760C8D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2F5552-5507-4F3A-AE31-20A742AE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3DC7E1-DBD3-43EB-9257-5C169E46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D5D791-CC22-4BF0-9EF1-FDD08A0F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7B3E5-E0F8-4107-A5F2-1F8B0562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F59B-FF28-4B4A-9E6F-A0722F24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477C1-94E3-4649-9232-446A452E7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7CC4C6-4A87-44A9-B37F-2B45B0CC3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6F05C5-FD97-45AB-ACEE-4EABB08FD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C667F0-6D47-41A3-B8A5-1E5233CE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A4220-2686-4416-9B5B-59C245D4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BE38EC-7783-4202-9BFA-4D14F5EB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4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9E343-9EB7-4F03-B2C0-7B0B35DF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B8EEDF-51CB-488E-A179-0DF5FF1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B99873-01EC-46CD-9CF8-6BF3C925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017E9B-EEBE-4267-9E86-21CFDDA5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F955B0-C591-4ED9-9312-AE9762C6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7459D8-B94D-4344-A395-60551344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F259E3-AF63-4FB8-A727-68DB95E3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3A61C-2EB9-4F61-96CB-0CFFF92C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C1838-B5B5-4A1E-8C4F-A92B91CF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434AF2-B5E6-4C9B-8D9E-4E0DE8C3D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7115A-1092-4AFE-8780-AB8BB989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0D805-800C-4673-BA6A-E33D0623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0DDBC-31AC-4534-9C38-37B57EA8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9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594D3-1BFC-4AB8-94E4-90FDBFB2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BACBF5-3D74-43A1-BDF0-1CF6D431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F007B7-9433-4503-BE75-C3C0D4B38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6F7F2-6DF7-499F-B280-AD4DC21A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178A84-81C2-423B-9A7B-6C7AF20D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039B7-314A-45FD-8F88-C0C1C3C4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4314-C417-4C99-8740-F065C9E0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D61CBB-464E-4C69-AA39-144CC5E5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A77B8-4059-4C69-BF06-881841D5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E217-EAAA-48D9-B29C-2B7EBCAD2D0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D5903-3D6B-4B60-B952-7DB1D5FEA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7F08A-2EC0-4A3E-BFD8-947772D5C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94FD-9313-41C3-9727-AAEBBBB0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1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571943-9796-4ACD-A4D8-56E3521E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0F184-3AEC-4B25-B15A-AEE82AEF7934}"/>
              </a:ext>
            </a:extLst>
          </p:cNvPr>
          <p:cNvSpPr txBox="1"/>
          <p:nvPr/>
        </p:nvSpPr>
        <p:spPr>
          <a:xfrm flipH="1">
            <a:off x="3162465" y="1388993"/>
            <a:ext cx="5459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ИЗУЧАЕМ</a:t>
            </a:r>
          </a:p>
          <a:p>
            <a:pPr algn="ctr"/>
            <a:r>
              <a:rPr lang="ru-RU" sz="6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ДОРОЖНЫЕ ЗНАКИ</a:t>
            </a:r>
          </a:p>
        </p:txBody>
      </p:sp>
    </p:spTree>
    <p:extLst>
      <p:ext uri="{BB962C8B-B14F-4D97-AF65-F5344CB8AC3E}">
        <p14:creationId xmlns:p14="http://schemas.microsoft.com/office/powerpoint/2010/main" val="369820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E9A9BD-4300-4F84-9940-484B6000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80302-05E1-4FE3-BDF9-442FF4ACA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3" y="595344"/>
            <a:ext cx="3037928" cy="42849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3F2F47-185A-444D-A9F7-A772CDEDA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66" y="590679"/>
            <a:ext cx="2977722" cy="4199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606" y="2939792"/>
            <a:ext cx="5425877" cy="3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924AF0-309A-48E0-80AB-57A6B0DD9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9EF33-830B-456C-95FA-73995DD64FAD}"/>
              </a:ext>
            </a:extLst>
          </p:cNvPr>
          <p:cNvSpPr txBox="1"/>
          <p:nvPr/>
        </p:nvSpPr>
        <p:spPr>
          <a:xfrm>
            <a:off x="1133061" y="884582"/>
            <a:ext cx="37371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Готовы поиграть?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56" y="1627080"/>
            <a:ext cx="7313325" cy="52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B06AA4-C2EF-44C5-91B3-128B8308D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71A29A-BD7F-424D-B123-C2335536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177254"/>
            <a:ext cx="12001500" cy="6833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94EED-2338-485A-BBC7-82C7089C52CC}"/>
              </a:ext>
            </a:extLst>
          </p:cNvPr>
          <p:cNvSpPr txBox="1"/>
          <p:nvPr/>
        </p:nvSpPr>
        <p:spPr>
          <a:xfrm>
            <a:off x="3158987" y="834887"/>
            <a:ext cx="587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Какой знак лишний?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EBF716-02D4-4E27-96D7-D6D0008F5A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8" y="2318014"/>
            <a:ext cx="2376611" cy="26631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B9245F-5BCA-4ED3-A2A5-EF13A022E0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85" y="2457250"/>
            <a:ext cx="2615071" cy="19613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81F3AA-68C0-4EDD-95CB-F9C07F454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11" y="1011696"/>
            <a:ext cx="2376611" cy="21257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4C4523-0662-4751-A727-78E2408730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12" y="635618"/>
            <a:ext cx="2376611" cy="31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906144-8A31-4C1D-8112-348EFACD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5"/>
            <a:ext cx="12001500" cy="6833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105DE-33FD-49E1-B52B-58D7050CD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7" y="471864"/>
            <a:ext cx="3602338" cy="403660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EFFDC9F-04D2-4A08-A252-577CA26BC66B}"/>
              </a:ext>
            </a:extLst>
          </p:cNvPr>
          <p:cNvGrpSpPr/>
          <p:nvPr/>
        </p:nvGrpSpPr>
        <p:grpSpPr>
          <a:xfrm>
            <a:off x="6892870" y="453148"/>
            <a:ext cx="4330286" cy="3761043"/>
            <a:chOff x="6892870" y="453148"/>
            <a:chExt cx="4330286" cy="3761043"/>
          </a:xfrm>
        </p:grpSpPr>
        <p:sp>
          <p:nvSpPr>
            <p:cNvPr id="6" name="Взрыв: 8 точек 5">
              <a:extLst>
                <a:ext uri="{FF2B5EF4-FFF2-40B4-BE49-F238E27FC236}">
                  <a16:creationId xmlns:a16="http://schemas.microsoft.com/office/drawing/2014/main" id="{D6624181-B86A-4548-98F4-789562C6C744}"/>
                </a:ext>
              </a:extLst>
            </p:cNvPr>
            <p:cNvSpPr/>
            <p:nvPr/>
          </p:nvSpPr>
          <p:spPr>
            <a:xfrm>
              <a:off x="6892870" y="453148"/>
              <a:ext cx="4330286" cy="3761043"/>
            </a:xfrm>
            <a:prstGeom prst="irregularSeal1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F548F-C512-4C80-9FAD-11D45FA61FCD}"/>
                </a:ext>
              </a:extLst>
            </p:cNvPr>
            <p:cNvSpPr txBox="1"/>
            <p:nvPr/>
          </p:nvSpPr>
          <p:spPr>
            <a:xfrm rot="10800000" flipV="1">
              <a:off x="7940316" y="1822595"/>
              <a:ext cx="2235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Знак запрещающий!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19" y="2548919"/>
            <a:ext cx="5854006" cy="41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D38A44-AD27-474E-9521-A3032B4EB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" y="79513"/>
            <a:ext cx="12050644" cy="67784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755FC-9CC0-4889-B86A-7059B9E1F8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1043607"/>
            <a:ext cx="1928192" cy="1928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2971A-0A20-4E95-A71D-F72C4F2560BC}"/>
              </a:ext>
            </a:extLst>
          </p:cNvPr>
          <p:cNvSpPr txBox="1"/>
          <p:nvPr/>
        </p:nvSpPr>
        <p:spPr>
          <a:xfrm flipH="1">
            <a:off x="294197" y="335721"/>
            <a:ext cx="867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Narrow" panose="020B0606020202030204" pitchFamily="34" charset="0"/>
              </a:rPr>
              <a:t>Что перепутал художник?</a:t>
            </a:r>
          </a:p>
        </p:txBody>
      </p:sp>
    </p:spTree>
    <p:extLst>
      <p:ext uri="{BB962C8B-B14F-4D97-AF65-F5344CB8AC3E}">
        <p14:creationId xmlns:p14="http://schemas.microsoft.com/office/powerpoint/2010/main" val="191901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594336-EF64-437B-98D3-8396EDE66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" y="40381"/>
            <a:ext cx="12120212" cy="68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387E51-92AA-49A9-B33D-0B2D9291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-94416"/>
            <a:ext cx="12001500" cy="68331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340C9-A38B-4FFB-8AEE-BE51F56A6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-253" r="51237" b="-1"/>
          <a:stretch/>
        </p:blipFill>
        <p:spPr>
          <a:xfrm>
            <a:off x="828127" y="516835"/>
            <a:ext cx="2312638" cy="42430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B304DD-F773-4AF3-B5E1-2B5B37292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t="-2367" r="9494"/>
          <a:stretch/>
        </p:blipFill>
        <p:spPr>
          <a:xfrm>
            <a:off x="3140765" y="427382"/>
            <a:ext cx="2312639" cy="43325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2AD015-CDDB-4E96-8AFE-28C121037A9A}"/>
              </a:ext>
            </a:extLst>
          </p:cNvPr>
          <p:cNvSpPr txBox="1"/>
          <p:nvPr/>
        </p:nvSpPr>
        <p:spPr>
          <a:xfrm flipH="1">
            <a:off x="4088296" y="4897921"/>
            <a:ext cx="401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Угадай знак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7B652D-9CE6-4D5F-A224-2209F311D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95" r="49579" b="16993"/>
          <a:stretch/>
        </p:blipFill>
        <p:spPr>
          <a:xfrm>
            <a:off x="5585659" y="671587"/>
            <a:ext cx="2305878" cy="4118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57FF2F-CDA9-456D-900F-A21B95DD4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2" t="13586" r="1112" b="16992"/>
          <a:stretch/>
        </p:blipFill>
        <p:spPr>
          <a:xfrm>
            <a:off x="7891537" y="635144"/>
            <a:ext cx="2229678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D9CCBA-BF3C-43AD-8E00-7F738AD3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F836F-AB2B-4A9F-90E4-90BA906AC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0146" r="49193" b="12412"/>
          <a:stretch/>
        </p:blipFill>
        <p:spPr>
          <a:xfrm>
            <a:off x="894522" y="526775"/>
            <a:ext cx="2176669" cy="4300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B04D5-4B2D-42EA-BB98-25880EFFA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t="10146" r="8079" b="12412"/>
          <a:stretch/>
        </p:blipFill>
        <p:spPr>
          <a:xfrm>
            <a:off x="2932045" y="526775"/>
            <a:ext cx="2176668" cy="43003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7BC16D-0ABC-4D90-9692-9ACFC2103536}"/>
              </a:ext>
            </a:extLst>
          </p:cNvPr>
          <p:cNvSpPr/>
          <p:nvPr/>
        </p:nvSpPr>
        <p:spPr>
          <a:xfrm>
            <a:off x="4559698" y="5134666"/>
            <a:ext cx="2513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Arial Narrow" panose="020B0606020202030204" pitchFamily="34" charset="0"/>
              </a:rPr>
              <a:t>Угадай знак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6B6925-1034-453D-A5CE-4FD178738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r="49101"/>
          <a:stretch/>
        </p:blipFill>
        <p:spPr>
          <a:xfrm>
            <a:off x="6364356" y="785191"/>
            <a:ext cx="2004392" cy="3860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364244-7530-49A2-B6EA-282B80FDF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3"/>
          <a:stretch/>
        </p:blipFill>
        <p:spPr>
          <a:xfrm>
            <a:off x="8269357" y="695739"/>
            <a:ext cx="2103783" cy="39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7F0754-88AC-46E5-813E-78390EBBB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EEDEA-6446-4F3D-A8DB-60E3E10405AD}"/>
              </a:ext>
            </a:extLst>
          </p:cNvPr>
          <p:cNvSpPr txBox="1"/>
          <p:nvPr/>
        </p:nvSpPr>
        <p:spPr>
          <a:xfrm>
            <a:off x="799272" y="894522"/>
            <a:ext cx="4130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atin typeface="Arial Narrow" panose="020B0606020202030204" pitchFamily="34" charset="0"/>
              </a:rPr>
              <a:t>МОЛОДЦЫ!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40" y="2526562"/>
            <a:ext cx="5818096" cy="41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6A1AE4-E294-41EE-9577-8FE338A9E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-439400"/>
            <a:ext cx="12001500" cy="68331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A050F-B989-45DC-9CD5-382627EA3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100000" l="10000" r="92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6" y="3196405"/>
            <a:ext cx="4476276" cy="3197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56CB1-2281-4608-A7AE-024F73D2E9C9}"/>
              </a:ext>
            </a:extLst>
          </p:cNvPr>
          <p:cNvSpPr txBox="1"/>
          <p:nvPr/>
        </p:nvSpPr>
        <p:spPr>
          <a:xfrm>
            <a:off x="806245" y="428625"/>
            <a:ext cx="5692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В гости к нам пришла Жирафа,</a:t>
            </a:r>
          </a:p>
          <a:p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Чтобы вместе поиграть.</a:t>
            </a:r>
          </a:p>
          <a:p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Хочет вам она загадки</a:t>
            </a:r>
          </a:p>
          <a:p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О дорожных знаках загадать.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7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807F9-AC21-442A-B2FC-2FF3F549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" y="24855"/>
            <a:ext cx="12001500" cy="6833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3A65B-ACED-4E1D-9E64-97B4CA15346C}"/>
              </a:ext>
            </a:extLst>
          </p:cNvPr>
          <p:cNvSpPr txBox="1"/>
          <p:nvPr/>
        </p:nvSpPr>
        <p:spPr>
          <a:xfrm>
            <a:off x="949557" y="699070"/>
            <a:ext cx="2898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Азбука улиц,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Проспектов, дорог,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Город дает нам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Все время урок.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978B0-190A-4994-9B74-00B5141C3FAF}"/>
              </a:ext>
            </a:extLst>
          </p:cNvPr>
          <p:cNvSpPr txBox="1"/>
          <p:nvPr/>
        </p:nvSpPr>
        <p:spPr>
          <a:xfrm>
            <a:off x="4290392" y="654669"/>
            <a:ext cx="2898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Вот она, азбука,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Над головой: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Знаки развешаны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Вдоль мостовой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95F78-A6E8-4C5F-BA08-7D04F3A27727}"/>
              </a:ext>
            </a:extLst>
          </p:cNvPr>
          <p:cNvSpPr txBox="1"/>
          <p:nvPr/>
        </p:nvSpPr>
        <p:spPr>
          <a:xfrm>
            <a:off x="7976756" y="654669"/>
            <a:ext cx="2733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Азбуку  города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Помни всегда,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Чтоб не случилась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 тобою беда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0FAC4-7187-440B-A408-24B9ED5E09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704533"/>
            <a:ext cx="1050235" cy="10502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BBD215-9B2A-4F28-B488-E9BB819DCB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50" y="3331907"/>
            <a:ext cx="1287085" cy="12870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10F4E-5C66-4D91-BEEC-74198F182B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6" y="2976034"/>
            <a:ext cx="1466205" cy="16429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B0F27D-F2F1-48AB-951D-48C22FC10E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57" y="2514952"/>
            <a:ext cx="1288250" cy="128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370" y="3608601"/>
            <a:ext cx="447485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E3AAD9-3E3D-438E-BB52-E218CA248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9087"/>
            <a:ext cx="12001500" cy="6833145"/>
          </a:xfrm>
          <a:prstGeom prst="rect">
            <a:avLst/>
          </a:prstGeom>
        </p:spPr>
      </p:pic>
      <p:sp>
        <p:nvSpPr>
          <p:cNvPr id="4" name="Взрыв: 14 точек 3">
            <a:extLst>
              <a:ext uri="{FF2B5EF4-FFF2-40B4-BE49-F238E27FC236}">
                <a16:creationId xmlns:a16="http://schemas.microsoft.com/office/drawing/2014/main" id="{77C85BEB-8EDF-40DC-9DFE-6ECDAE99FF8A}"/>
              </a:ext>
            </a:extLst>
          </p:cNvPr>
          <p:cNvSpPr/>
          <p:nvPr/>
        </p:nvSpPr>
        <p:spPr>
          <a:xfrm>
            <a:off x="1003852" y="561567"/>
            <a:ext cx="3974739" cy="3185077"/>
          </a:xfrm>
          <a:prstGeom prst="irregularSeal2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Для чего нужны дорожные знаки?</a:t>
            </a:r>
          </a:p>
        </p:txBody>
      </p:sp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389BC841-A625-4BC3-B13D-8C59DBA94876}"/>
              </a:ext>
            </a:extLst>
          </p:cNvPr>
          <p:cNvSpPr/>
          <p:nvPr/>
        </p:nvSpPr>
        <p:spPr>
          <a:xfrm>
            <a:off x="7213410" y="561567"/>
            <a:ext cx="3604592" cy="3185077"/>
          </a:xfrm>
          <a:prstGeom prst="irregularSeal1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Какими бывают дорожные знаки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24" y="3657323"/>
            <a:ext cx="447485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EFAA75-4493-4F8C-BD30-130733B7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4855"/>
            <a:ext cx="12001500" cy="683314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FC8F130-8F33-4B1A-8254-CA63671313BD}"/>
              </a:ext>
            </a:extLst>
          </p:cNvPr>
          <p:cNvGrpSpPr/>
          <p:nvPr/>
        </p:nvGrpSpPr>
        <p:grpSpPr>
          <a:xfrm>
            <a:off x="1088418" y="890469"/>
            <a:ext cx="4330286" cy="3761043"/>
            <a:chOff x="1088418" y="890469"/>
            <a:chExt cx="4330286" cy="3761043"/>
          </a:xfrm>
        </p:grpSpPr>
        <p:sp>
          <p:nvSpPr>
            <p:cNvPr id="7" name="Взрыв: 8 точек 6">
              <a:extLst>
                <a:ext uri="{FF2B5EF4-FFF2-40B4-BE49-F238E27FC236}">
                  <a16:creationId xmlns:a16="http://schemas.microsoft.com/office/drawing/2014/main" id="{0B1FACA8-0691-4A9F-ADE6-5B35A073FB10}"/>
                </a:ext>
              </a:extLst>
            </p:cNvPr>
            <p:cNvSpPr/>
            <p:nvPr/>
          </p:nvSpPr>
          <p:spPr>
            <a:xfrm>
              <a:off x="1088418" y="890469"/>
              <a:ext cx="4330286" cy="3761043"/>
            </a:xfrm>
            <a:prstGeom prst="irregularSeal1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222EFD-C4E4-43FC-9C6D-63853D4DDCDF}"/>
                </a:ext>
              </a:extLst>
            </p:cNvPr>
            <p:cNvSpPr txBox="1"/>
            <p:nvPr/>
          </p:nvSpPr>
          <p:spPr>
            <a:xfrm rot="10800000" flipV="1">
              <a:off x="1944756" y="2115218"/>
              <a:ext cx="2557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Знак может </a:t>
              </a:r>
            </a:p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быть предупреждающим!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2A4382-D67D-4E43-B904-6A909EDD1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09" y="626623"/>
            <a:ext cx="2961861" cy="417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417" y="3117274"/>
            <a:ext cx="5148540" cy="3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4C7921-152D-445F-BF10-EFDB3A1BB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C4E84-3C8E-46E7-A319-80F9ADE88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48" y="493331"/>
            <a:ext cx="3004526" cy="42376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26D0A9-9982-4743-A4A3-8AB260B92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6" y="374061"/>
            <a:ext cx="3018620" cy="4257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286" y="2772229"/>
            <a:ext cx="5477170" cy="39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21002F-137E-478A-AD7E-CE06B13EA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5"/>
            <a:ext cx="12001500" cy="6833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6D842-5F4E-42CB-810C-976EDD035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7" y="636106"/>
            <a:ext cx="3061715" cy="431835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B71CF5-8605-4BFE-9F91-CB820AFD7077}"/>
              </a:ext>
            </a:extLst>
          </p:cNvPr>
          <p:cNvGrpSpPr/>
          <p:nvPr/>
        </p:nvGrpSpPr>
        <p:grpSpPr>
          <a:xfrm>
            <a:off x="1088418" y="890469"/>
            <a:ext cx="4330286" cy="3761043"/>
            <a:chOff x="1088418" y="890469"/>
            <a:chExt cx="4330286" cy="3761043"/>
          </a:xfrm>
        </p:grpSpPr>
        <p:sp>
          <p:nvSpPr>
            <p:cNvPr id="8" name="Взрыв: 8 точек 7">
              <a:extLst>
                <a:ext uri="{FF2B5EF4-FFF2-40B4-BE49-F238E27FC236}">
                  <a16:creationId xmlns:a16="http://schemas.microsoft.com/office/drawing/2014/main" id="{6B2E6491-311C-4970-981A-CEDF27E1B56F}"/>
                </a:ext>
              </a:extLst>
            </p:cNvPr>
            <p:cNvSpPr/>
            <p:nvPr/>
          </p:nvSpPr>
          <p:spPr>
            <a:xfrm>
              <a:off x="1088418" y="890469"/>
              <a:ext cx="4330286" cy="3761043"/>
            </a:xfrm>
            <a:prstGeom prst="irregularSeal1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F57FF7-8503-4763-AB2B-CEDD092D3DC9}"/>
                </a:ext>
              </a:extLst>
            </p:cNvPr>
            <p:cNvSpPr txBox="1"/>
            <p:nvPr/>
          </p:nvSpPr>
          <p:spPr>
            <a:xfrm rot="10800000" flipV="1">
              <a:off x="2167641" y="2013428"/>
              <a:ext cx="2235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Знак может </a:t>
              </a:r>
            </a:p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быть указательным!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336" y="2945141"/>
            <a:ext cx="5168707" cy="36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67CC8A-E134-4015-B6D6-F7A6C19B5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61CB5-94AB-4BBE-9696-15D60248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8" y="540369"/>
            <a:ext cx="2952384" cy="41641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FDE896-BC85-46B1-8CFD-A0113A06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4" y="540369"/>
            <a:ext cx="3009744" cy="4241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83" y="2848798"/>
            <a:ext cx="5404551" cy="38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167360-FE2B-441D-A62D-BE12E72B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24854"/>
            <a:ext cx="12001500" cy="68331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7BABF-D312-4A77-B052-B5E530C17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65" y="2490166"/>
            <a:ext cx="4827270" cy="344805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AA3BFD2-3C20-409A-922A-FDC7A0205E1B}"/>
              </a:ext>
            </a:extLst>
          </p:cNvPr>
          <p:cNvGrpSpPr/>
          <p:nvPr/>
        </p:nvGrpSpPr>
        <p:grpSpPr>
          <a:xfrm>
            <a:off x="1088418" y="538471"/>
            <a:ext cx="9367547" cy="4322377"/>
            <a:chOff x="1088418" y="538471"/>
            <a:chExt cx="9367547" cy="432237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84767F9-B482-4B80-9517-F667306B8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538471"/>
              <a:ext cx="3064565" cy="4322377"/>
            </a:xfrm>
            <a:prstGeom prst="rect">
              <a:avLst/>
            </a:prstGeom>
          </p:spPr>
        </p:pic>
        <p:sp>
          <p:nvSpPr>
            <p:cNvPr id="5" name="Взрыв: 8 точек 4">
              <a:extLst>
                <a:ext uri="{FF2B5EF4-FFF2-40B4-BE49-F238E27FC236}">
                  <a16:creationId xmlns:a16="http://schemas.microsoft.com/office/drawing/2014/main" id="{71522C10-3EC1-4572-B20A-BA240A9E9F9E}"/>
                </a:ext>
              </a:extLst>
            </p:cNvPr>
            <p:cNvSpPr/>
            <p:nvPr/>
          </p:nvSpPr>
          <p:spPr>
            <a:xfrm>
              <a:off x="1088418" y="890469"/>
              <a:ext cx="4330286" cy="3761043"/>
            </a:xfrm>
            <a:prstGeom prst="irregularSeal1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D95B5F-598A-4E79-B49D-D1D670883012}"/>
                </a:ext>
              </a:extLst>
            </p:cNvPr>
            <p:cNvSpPr txBox="1"/>
            <p:nvPr/>
          </p:nvSpPr>
          <p:spPr>
            <a:xfrm rot="10800000" flipV="1">
              <a:off x="2167641" y="2013428"/>
              <a:ext cx="2235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Знак может </a:t>
              </a:r>
            </a:p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что – то</a:t>
              </a:r>
            </a:p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запрещать!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64D0F5-1CF0-44A0-99CC-B8F2D7EF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394346"/>
            <a:ext cx="12001500" cy="68331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75064F-EB2E-408D-BC7B-9C2DD9BA4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9201"/>
            <a:ext cx="3064565" cy="432237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725792D-7683-4606-BBF3-EEA2FDA91BBA}"/>
              </a:ext>
            </a:extLst>
          </p:cNvPr>
          <p:cNvGrpSpPr/>
          <p:nvPr/>
        </p:nvGrpSpPr>
        <p:grpSpPr>
          <a:xfrm>
            <a:off x="1088418" y="771199"/>
            <a:ext cx="4330286" cy="3761043"/>
            <a:chOff x="1088418" y="771199"/>
            <a:chExt cx="4330286" cy="3761043"/>
          </a:xfrm>
        </p:grpSpPr>
        <p:sp>
          <p:nvSpPr>
            <p:cNvPr id="11" name="Взрыв: 8 точек 10">
              <a:extLst>
                <a:ext uri="{FF2B5EF4-FFF2-40B4-BE49-F238E27FC236}">
                  <a16:creationId xmlns:a16="http://schemas.microsoft.com/office/drawing/2014/main" id="{579D1D63-1DF6-427E-A569-F9F1CD9E1504}"/>
                </a:ext>
              </a:extLst>
            </p:cNvPr>
            <p:cNvSpPr/>
            <p:nvPr/>
          </p:nvSpPr>
          <p:spPr>
            <a:xfrm>
              <a:off x="1088418" y="771199"/>
              <a:ext cx="4330286" cy="3761043"/>
            </a:xfrm>
            <a:prstGeom prst="irregularSeal1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AC22EF-7125-402C-B859-B0D7EE247195}"/>
                </a:ext>
              </a:extLst>
            </p:cNvPr>
            <p:cNvSpPr txBox="1"/>
            <p:nvPr/>
          </p:nvSpPr>
          <p:spPr>
            <a:xfrm rot="10800000" flipV="1">
              <a:off x="2167641" y="1894158"/>
              <a:ext cx="2235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Знак может </a:t>
              </a:r>
            </a:p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быть</a:t>
              </a:r>
            </a:p>
            <a:p>
              <a:pPr algn="ctr"/>
              <a:r>
                <a:rPr lang="ru-RU" sz="2400" dirty="0">
                  <a:latin typeface="Arial Narrow" panose="020B0606020202030204" pitchFamily="34" charset="0"/>
                </a:rPr>
                <a:t>запрещающим!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2" y="2490166"/>
            <a:ext cx="5887476" cy="42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114</Words>
  <Application>Microsoft Office PowerPoint</Application>
  <PresentationFormat>Широкоэкранный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владимирова</dc:creator>
  <cp:lastModifiedBy>Дина Dina</cp:lastModifiedBy>
  <cp:revision>28</cp:revision>
  <dcterms:created xsi:type="dcterms:W3CDTF">2019-02-21T17:53:26Z</dcterms:created>
  <dcterms:modified xsi:type="dcterms:W3CDTF">2021-03-10T13:56:08Z</dcterms:modified>
</cp:coreProperties>
</file>