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5" r:id="rId14"/>
    <p:sldId id="282" r:id="rId15"/>
    <p:sldId id="293" r:id="rId16"/>
    <p:sldId id="269" r:id="rId17"/>
    <p:sldId id="270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0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7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7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3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9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6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2F30-8E8E-4402-806D-3F86E716C5F4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1488-EEC4-4E00-A651-E04BC0F6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215" y="30383"/>
            <a:ext cx="7467127" cy="180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ФОРТЫ  Кронштадта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03AAB-90CA-4F6E-9623-4FC04780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5" y="1412776"/>
            <a:ext cx="7467127" cy="53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8B77C-1DF8-4346-BBF5-76EB1C0AB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" y="1196752"/>
            <a:ext cx="85862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0570D-F720-4483-BBB8-4E51ACEE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EE5A69-B6DF-4B99-B2AC-665BFB900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" y="415791"/>
            <a:ext cx="8100764" cy="60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1" y="548680"/>
            <a:ext cx="884531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8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v880_800x600_5Yh790VGt9j9xC8L9I0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2" y="620688"/>
            <a:ext cx="874395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6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C78CA-98B4-4988-A9AA-6AE002F97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4" y="404664"/>
            <a:ext cx="823819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3" y="476672"/>
            <a:ext cx="875007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1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004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5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3BA3-1337-4E8E-8C40-75722798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33535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19F40-A9A3-4B87-8384-D6366A59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0" y="176492"/>
            <a:ext cx="7309400" cy="65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Кронштадтских фортов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0" y="1470795"/>
            <a:ext cx="8848460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0680"/>
            <a:ext cx="8496944" cy="51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2EB5A-B5D8-4B5D-B7B4-E1E62B6D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692696"/>
            <a:ext cx="8604448" cy="58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8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D1D39-88D7-40AD-944C-F9DF922D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9172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C1FFB6-8A03-4BA2-8C7D-C30EEC8D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0" y="764704"/>
            <a:ext cx="87692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E4C44-6A5D-4AB4-BAEB-4E11CBA1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2" y="1004428"/>
            <a:ext cx="8329816" cy="48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AEC60-05FC-424F-9BC4-81D1AA41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" y="457097"/>
            <a:ext cx="8502944" cy="59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6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ФОРТЫ  Кронштадта</vt:lpstr>
      <vt:lpstr>Презентация PowerPoint</vt:lpstr>
      <vt:lpstr>Карта Кронштадтских фортов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ФОРТЫ  Кронштадта</dc:title>
  <dc:creator>Иван Куркин</dc:creator>
  <cp:lastModifiedBy>6</cp:lastModifiedBy>
  <cp:revision>17</cp:revision>
  <dcterms:created xsi:type="dcterms:W3CDTF">2018-11-29T19:28:03Z</dcterms:created>
  <dcterms:modified xsi:type="dcterms:W3CDTF">2020-01-15T07:17:25Z</dcterms:modified>
</cp:coreProperties>
</file>