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4" r:id="rId2"/>
    <p:sldMasterId id="2147483695" r:id="rId3"/>
    <p:sldMasterId id="2147483696" r:id="rId4"/>
    <p:sldMasterId id="2147483698" r:id="rId5"/>
  </p:sldMasterIdLst>
  <p:notesMasterIdLst>
    <p:notesMasterId r:id="rId21"/>
  </p:notesMasterIdLst>
  <p:sldIdLst>
    <p:sldId id="256" r:id="rId6"/>
    <p:sldId id="257" r:id="rId7"/>
    <p:sldId id="270" r:id="rId8"/>
    <p:sldId id="263" r:id="rId9"/>
    <p:sldId id="265" r:id="rId10"/>
    <p:sldId id="266" r:id="rId11"/>
    <p:sldId id="264" r:id="rId12"/>
    <p:sldId id="280" r:id="rId13"/>
    <p:sldId id="268" r:id="rId14"/>
    <p:sldId id="277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FFECAF"/>
    <a:srgbClr val="DB945F"/>
    <a:srgbClr val="C9E7A7"/>
    <a:srgbClr val="FFDB69"/>
    <a:srgbClr val="FF9900"/>
    <a:srgbClr val="949D1F"/>
    <a:srgbClr val="CCCCFF"/>
    <a:srgbClr val="ADDB7B"/>
    <a:srgbClr val="424838"/>
  </p:clrMru>
</p:presentationPr>
</file>

<file path=ppt/tableStyles.xml><?xml version="1.0" encoding="utf-8"?>
<a:tblStyleLst xmlns:a="http://schemas.openxmlformats.org/drawingml/2006/main" def="{659454B8-B711-43D0-B8BB-1FBC95A60E5E}">
  <a:tblStyle styleId="{659454B8-B711-43D0-B8BB-1FBC95A60E5E}" styleName="Table_0"/>
  <a:tblStyle styleId="{FD7BAA38-F207-43BE-A5E5-DA7E58D49130}" styleName="Table_1"/>
  <a:tblStyle styleId="{5C256C56-8443-4FB6-81DC-989D0F6C544C}" styleName="Table_2"/>
  <a:tblStyle styleId="{19AF5BF8-4857-4B61-A095-44BD3C05B476}" styleName="Table_3"/>
  <a:tblStyle styleId="{B256084B-F2B0-4584-AEDE-CDF4D3C7D39A}" styleName="Table_4"/>
  <a:tblStyle styleId="{75D52A98-4D35-4987-B368-818A2C581921}" styleName="Table_5"/>
  <a:tblStyle styleId="{6503618B-739B-4D0B-B41E-DDC43FA57222}" styleName="Table_6"/>
  <a:tblStyle styleId="{99D49497-5D2D-4E43-BCF3-7DA9492428DD}" styleName="Table_7"/>
  <a:tblStyle styleId="{040E4279-EA7E-4098-B3D6-F6EBCD133986}" styleName="Table_8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51" autoAdjust="0"/>
  </p:normalViewPr>
  <p:slideViewPr>
    <p:cSldViewPr>
      <p:cViewPr>
        <p:scale>
          <a:sx n="82" d="100"/>
          <a:sy n="82" d="100"/>
        </p:scale>
        <p:origin x="-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D7C1-21A0-4A41-A21A-AE16576E43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BCA2E5-C957-4188-BFA3-9F2D8035BD94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Беседа</a:t>
          </a:r>
          <a:endParaRPr lang="ru-RU" sz="1400" dirty="0">
            <a:solidFill>
              <a:schemeClr val="tx1"/>
            </a:solidFill>
          </a:endParaRPr>
        </a:p>
      </dgm:t>
    </dgm:pt>
    <dgm:pt modelId="{C953AA29-0D4C-49DA-A7A0-34FD1F4F0173}" type="parTrans" cxnId="{4E96202F-E9AC-4F74-BA62-34B58118C484}">
      <dgm:prSet/>
      <dgm:spPr/>
      <dgm:t>
        <a:bodyPr/>
        <a:lstStyle/>
        <a:p>
          <a:endParaRPr lang="ru-RU"/>
        </a:p>
      </dgm:t>
    </dgm:pt>
    <dgm:pt modelId="{DEFAF952-900C-4103-B451-F9B05C6F8E5D}" type="sibTrans" cxnId="{4E96202F-E9AC-4F74-BA62-34B58118C484}">
      <dgm:prSet/>
      <dgm:spPr/>
      <dgm:t>
        <a:bodyPr/>
        <a:lstStyle/>
        <a:p>
          <a:endParaRPr lang="ru-RU"/>
        </a:p>
      </dgm:t>
    </dgm:pt>
    <dgm:pt modelId="{A21D771C-8974-4505-B986-61C4C077795D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Наблюдения</a:t>
          </a:r>
          <a:endParaRPr lang="ru-RU" sz="1050" dirty="0">
            <a:solidFill>
              <a:schemeClr val="tx1"/>
            </a:solidFill>
          </a:endParaRPr>
        </a:p>
      </dgm:t>
    </dgm:pt>
    <dgm:pt modelId="{1BC0EC5F-4779-498F-A6EB-06068F23204C}" type="parTrans" cxnId="{141E7E6F-389D-4B50-94CB-3AE514702598}">
      <dgm:prSet/>
      <dgm:spPr/>
      <dgm:t>
        <a:bodyPr/>
        <a:lstStyle/>
        <a:p>
          <a:endParaRPr lang="ru-RU"/>
        </a:p>
      </dgm:t>
    </dgm:pt>
    <dgm:pt modelId="{32B69D30-71AD-435F-AD74-33BEE31A522B}" type="sibTrans" cxnId="{141E7E6F-389D-4B50-94CB-3AE514702598}">
      <dgm:prSet/>
      <dgm:spPr/>
      <dgm:t>
        <a:bodyPr/>
        <a:lstStyle/>
        <a:p>
          <a:endParaRPr lang="ru-RU"/>
        </a:p>
      </dgm:t>
    </dgm:pt>
    <dgm:pt modelId="{66CC720D-3F9C-46C2-8B80-13D90D6624AB}">
      <dgm:prSet phldrT="[Текст]" custT="1"/>
      <dgm:spPr>
        <a:solidFill>
          <a:schemeClr val="accent5">
            <a:lumMod val="50000"/>
            <a:alpha val="28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Анализ </a:t>
          </a:r>
        </a:p>
        <a:p>
          <a:r>
            <a:rPr lang="ru-RU" sz="1050" dirty="0" smtClean="0">
              <a:solidFill>
                <a:schemeClr val="tx1"/>
              </a:solidFill>
            </a:rPr>
            <a:t>продуктов </a:t>
          </a:r>
        </a:p>
        <a:p>
          <a:r>
            <a:rPr lang="ru-RU" sz="1050" dirty="0" smtClean="0">
              <a:solidFill>
                <a:schemeClr val="tx1"/>
              </a:solidFill>
            </a:rPr>
            <a:t>детской деятельности</a:t>
          </a:r>
        </a:p>
      </dgm:t>
    </dgm:pt>
    <dgm:pt modelId="{0B00BB34-EBB3-412A-BFEC-55BA0F0C2C79}" type="parTrans" cxnId="{DF13D8B5-80D3-4C92-A759-4C03BBCAA711}">
      <dgm:prSet/>
      <dgm:spPr/>
      <dgm:t>
        <a:bodyPr/>
        <a:lstStyle/>
        <a:p>
          <a:endParaRPr lang="ru-RU"/>
        </a:p>
      </dgm:t>
    </dgm:pt>
    <dgm:pt modelId="{2A4F3835-4BD7-4395-9DDB-95181F735E05}" type="sibTrans" cxnId="{DF13D8B5-80D3-4C92-A759-4C03BBCAA711}">
      <dgm:prSet/>
      <dgm:spPr/>
      <dgm:t>
        <a:bodyPr/>
        <a:lstStyle/>
        <a:p>
          <a:endParaRPr lang="ru-RU"/>
        </a:p>
      </dgm:t>
    </dgm:pt>
    <dgm:pt modelId="{C062FD02-36B4-4603-B74A-A2EDD8DC7C82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Диагностическая ситуация</a:t>
          </a:r>
        </a:p>
      </dgm:t>
    </dgm:pt>
    <dgm:pt modelId="{DB7A609A-D591-4EEC-9E53-867E48A58896}" type="parTrans" cxnId="{76F5FC27-1DEA-4F71-AEAE-31AC2FBCC1D2}">
      <dgm:prSet/>
      <dgm:spPr/>
      <dgm:t>
        <a:bodyPr/>
        <a:lstStyle/>
        <a:p>
          <a:endParaRPr lang="ru-RU"/>
        </a:p>
      </dgm:t>
    </dgm:pt>
    <dgm:pt modelId="{67FD9542-7978-4251-9DD9-74CAED712AC6}" type="sibTrans" cxnId="{76F5FC27-1DEA-4F71-AEAE-31AC2FBCC1D2}">
      <dgm:prSet/>
      <dgm:spPr/>
      <dgm:t>
        <a:bodyPr/>
        <a:lstStyle/>
        <a:p>
          <a:endParaRPr lang="ru-RU"/>
        </a:p>
      </dgm:t>
    </dgm:pt>
    <dgm:pt modelId="{BA8B9932-CEDB-43C6-878A-5571116B46E1}">
      <dgm:prSet custT="1"/>
      <dgm:spPr>
        <a:solidFill>
          <a:srgbClr val="FFDB69"/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Диагностическое задание</a:t>
          </a:r>
        </a:p>
      </dgm:t>
    </dgm:pt>
    <dgm:pt modelId="{F2FAA5C6-9D4D-4C81-BFEA-01AA0745BDF1}" type="parTrans" cxnId="{36BFF134-9D84-4F31-970C-247078E4BF90}">
      <dgm:prSet/>
      <dgm:spPr/>
      <dgm:t>
        <a:bodyPr/>
        <a:lstStyle/>
        <a:p>
          <a:endParaRPr lang="ru-RU"/>
        </a:p>
      </dgm:t>
    </dgm:pt>
    <dgm:pt modelId="{70919896-B2C6-4C06-9978-704AA2D27339}" type="sibTrans" cxnId="{36BFF134-9D84-4F31-970C-247078E4BF90}">
      <dgm:prSet/>
      <dgm:spPr/>
      <dgm:t>
        <a:bodyPr/>
        <a:lstStyle/>
        <a:p>
          <a:endParaRPr lang="ru-RU"/>
        </a:p>
      </dgm:t>
    </dgm:pt>
    <dgm:pt modelId="{193C7D70-85D1-4D00-BA9C-2D74D8ACD159}" type="pres">
      <dgm:prSet presAssocID="{B201D7C1-21A0-4A41-A21A-AE16576E43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82592-D631-489D-9C96-EFBDD95F5E46}" type="pres">
      <dgm:prSet presAssocID="{B201D7C1-21A0-4A41-A21A-AE16576E43C4}" presName="arrow" presStyleLbl="bgShp" presStyleIdx="0" presStyleCnt="1"/>
      <dgm:spPr>
        <a:solidFill>
          <a:srgbClr val="FFECAF"/>
        </a:solidFill>
      </dgm:spPr>
    </dgm:pt>
    <dgm:pt modelId="{ED5A9BA3-D12A-489B-9CB9-F39E916DC8A4}" type="pres">
      <dgm:prSet presAssocID="{B201D7C1-21A0-4A41-A21A-AE16576E43C4}" presName="linearProcess" presStyleCnt="0"/>
      <dgm:spPr/>
    </dgm:pt>
    <dgm:pt modelId="{5AAD8745-7A4D-4BC8-A86F-EC27A67875A4}" type="pres">
      <dgm:prSet presAssocID="{C3BCA2E5-C957-4188-BFA3-9F2D8035BD94}" presName="textNode" presStyleLbl="node1" presStyleIdx="0" presStyleCnt="5" custScaleX="152638" custLinFactNeighborX="-99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4C4B3-6C7B-4A86-80BA-69B4FD0665AE}" type="pres">
      <dgm:prSet presAssocID="{DEFAF952-900C-4103-B451-F9B05C6F8E5D}" presName="sibTrans" presStyleCnt="0"/>
      <dgm:spPr/>
    </dgm:pt>
    <dgm:pt modelId="{D7F02D6F-FC2D-496A-8555-18439586D56D}" type="pres">
      <dgm:prSet presAssocID="{A21D771C-8974-4505-B986-61C4C077795D}" presName="textNode" presStyleLbl="node1" presStyleIdx="1" presStyleCnt="5" custScaleX="137327" custLinFactX="-1345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5C95-6AF3-46BD-B092-F928D14D2A6B}" type="pres">
      <dgm:prSet presAssocID="{32B69D30-71AD-435F-AD74-33BEE31A522B}" presName="sibTrans" presStyleCnt="0"/>
      <dgm:spPr/>
    </dgm:pt>
    <dgm:pt modelId="{23A173A9-501F-43BF-9A14-ED00FF5BCE8F}" type="pres">
      <dgm:prSet presAssocID="{BA8B9932-CEDB-43C6-878A-5571116B46E1}" presName="textNode" presStyleLbl="node1" presStyleIdx="2" presStyleCnt="5" custScaleX="178892" custLinFactX="214160" custLinFactNeighborX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90550-40A2-47E6-AF80-73D87E8B6059}" type="pres">
      <dgm:prSet presAssocID="{70919896-B2C6-4C06-9978-704AA2D27339}" presName="sibTrans" presStyleCnt="0"/>
      <dgm:spPr/>
    </dgm:pt>
    <dgm:pt modelId="{8F41B9D5-E8A4-4FAC-AA12-BBDBF1521AE1}" type="pres">
      <dgm:prSet presAssocID="{C062FD02-36B4-4603-B74A-A2EDD8DC7C82}" presName="textNode" presStyleLbl="node1" presStyleIdx="3" presStyleCnt="5" custScaleX="181315" custLinFactX="-84078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4BB43-B331-42BC-AD24-F4A761CE4B30}" type="pres">
      <dgm:prSet presAssocID="{67FD9542-7978-4251-9DD9-74CAED712AC6}" presName="sibTrans" presStyleCnt="0"/>
      <dgm:spPr/>
    </dgm:pt>
    <dgm:pt modelId="{F6CC79F7-9F8E-418B-B977-115F8C220685}" type="pres">
      <dgm:prSet presAssocID="{66CC720D-3F9C-46C2-8B80-13D90D6624AB}" presName="textNode" presStyleLbl="node1" presStyleIdx="4" presStyleCnt="5" custScaleX="169193" custLinFactX="-381484" custLinFactNeighborX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6E6DF-26E0-4C57-9631-A3A68A3DE3A0}" type="presOf" srcId="{C3BCA2E5-C957-4188-BFA3-9F2D8035BD94}" destId="{5AAD8745-7A4D-4BC8-A86F-EC27A67875A4}" srcOrd="0" destOrd="0" presId="urn:microsoft.com/office/officeart/2005/8/layout/hProcess9"/>
    <dgm:cxn modelId="{C7532395-9436-4E4C-8B4C-9D978F592AF9}" type="presOf" srcId="{BA8B9932-CEDB-43C6-878A-5571116B46E1}" destId="{23A173A9-501F-43BF-9A14-ED00FF5BCE8F}" srcOrd="0" destOrd="0" presId="urn:microsoft.com/office/officeart/2005/8/layout/hProcess9"/>
    <dgm:cxn modelId="{DF13D8B5-80D3-4C92-A759-4C03BBCAA711}" srcId="{B201D7C1-21A0-4A41-A21A-AE16576E43C4}" destId="{66CC720D-3F9C-46C2-8B80-13D90D6624AB}" srcOrd="4" destOrd="0" parTransId="{0B00BB34-EBB3-412A-BFEC-55BA0F0C2C79}" sibTransId="{2A4F3835-4BD7-4395-9DDB-95181F735E05}"/>
    <dgm:cxn modelId="{4E96202F-E9AC-4F74-BA62-34B58118C484}" srcId="{B201D7C1-21A0-4A41-A21A-AE16576E43C4}" destId="{C3BCA2E5-C957-4188-BFA3-9F2D8035BD94}" srcOrd="0" destOrd="0" parTransId="{C953AA29-0D4C-49DA-A7A0-34FD1F4F0173}" sibTransId="{DEFAF952-900C-4103-B451-F9B05C6F8E5D}"/>
    <dgm:cxn modelId="{141E7E6F-389D-4B50-94CB-3AE514702598}" srcId="{B201D7C1-21A0-4A41-A21A-AE16576E43C4}" destId="{A21D771C-8974-4505-B986-61C4C077795D}" srcOrd="1" destOrd="0" parTransId="{1BC0EC5F-4779-498F-A6EB-06068F23204C}" sibTransId="{32B69D30-71AD-435F-AD74-33BEE31A522B}"/>
    <dgm:cxn modelId="{211F69CE-D17D-4661-847A-E4F827214000}" type="presOf" srcId="{66CC720D-3F9C-46C2-8B80-13D90D6624AB}" destId="{F6CC79F7-9F8E-418B-B977-115F8C220685}" srcOrd="0" destOrd="0" presId="urn:microsoft.com/office/officeart/2005/8/layout/hProcess9"/>
    <dgm:cxn modelId="{80C5E9CE-7F6D-44E5-91B8-A6A6002AF559}" type="presOf" srcId="{B201D7C1-21A0-4A41-A21A-AE16576E43C4}" destId="{193C7D70-85D1-4D00-BA9C-2D74D8ACD159}" srcOrd="0" destOrd="0" presId="urn:microsoft.com/office/officeart/2005/8/layout/hProcess9"/>
    <dgm:cxn modelId="{105C9EA9-4441-4888-91C5-CCACF95FD2A3}" type="presOf" srcId="{A21D771C-8974-4505-B986-61C4C077795D}" destId="{D7F02D6F-FC2D-496A-8555-18439586D56D}" srcOrd="0" destOrd="0" presId="urn:microsoft.com/office/officeart/2005/8/layout/hProcess9"/>
    <dgm:cxn modelId="{99E3E33F-C5EE-4EC5-A4A5-D3C1C745DCCA}" type="presOf" srcId="{C062FD02-36B4-4603-B74A-A2EDD8DC7C82}" destId="{8F41B9D5-E8A4-4FAC-AA12-BBDBF1521AE1}" srcOrd="0" destOrd="0" presId="urn:microsoft.com/office/officeart/2005/8/layout/hProcess9"/>
    <dgm:cxn modelId="{36BFF134-9D84-4F31-970C-247078E4BF90}" srcId="{B201D7C1-21A0-4A41-A21A-AE16576E43C4}" destId="{BA8B9932-CEDB-43C6-878A-5571116B46E1}" srcOrd="2" destOrd="0" parTransId="{F2FAA5C6-9D4D-4C81-BFEA-01AA0745BDF1}" sibTransId="{70919896-B2C6-4C06-9978-704AA2D27339}"/>
    <dgm:cxn modelId="{76F5FC27-1DEA-4F71-AEAE-31AC2FBCC1D2}" srcId="{B201D7C1-21A0-4A41-A21A-AE16576E43C4}" destId="{C062FD02-36B4-4603-B74A-A2EDD8DC7C82}" srcOrd="3" destOrd="0" parTransId="{DB7A609A-D591-4EEC-9E53-867E48A58896}" sibTransId="{67FD9542-7978-4251-9DD9-74CAED712AC6}"/>
    <dgm:cxn modelId="{67CABE6A-BF49-4605-B56E-FD7CAEFD7EE7}" type="presParOf" srcId="{193C7D70-85D1-4D00-BA9C-2D74D8ACD159}" destId="{1D482592-D631-489D-9C96-EFBDD95F5E46}" srcOrd="0" destOrd="0" presId="urn:microsoft.com/office/officeart/2005/8/layout/hProcess9"/>
    <dgm:cxn modelId="{32019D3E-0837-4277-82E1-1A92E3DB2F90}" type="presParOf" srcId="{193C7D70-85D1-4D00-BA9C-2D74D8ACD159}" destId="{ED5A9BA3-D12A-489B-9CB9-F39E916DC8A4}" srcOrd="1" destOrd="0" presId="urn:microsoft.com/office/officeart/2005/8/layout/hProcess9"/>
    <dgm:cxn modelId="{107AF705-ADC9-4188-A4CF-E85C96A67DE2}" type="presParOf" srcId="{ED5A9BA3-D12A-489B-9CB9-F39E916DC8A4}" destId="{5AAD8745-7A4D-4BC8-A86F-EC27A67875A4}" srcOrd="0" destOrd="0" presId="urn:microsoft.com/office/officeart/2005/8/layout/hProcess9"/>
    <dgm:cxn modelId="{76CD7621-3ECA-4A4F-B028-935EF91D5C73}" type="presParOf" srcId="{ED5A9BA3-D12A-489B-9CB9-F39E916DC8A4}" destId="{8AC4C4B3-6C7B-4A86-80BA-69B4FD0665AE}" srcOrd="1" destOrd="0" presId="urn:microsoft.com/office/officeart/2005/8/layout/hProcess9"/>
    <dgm:cxn modelId="{68C05B69-E56F-41A0-9AA9-BF60732D044C}" type="presParOf" srcId="{ED5A9BA3-D12A-489B-9CB9-F39E916DC8A4}" destId="{D7F02D6F-FC2D-496A-8555-18439586D56D}" srcOrd="2" destOrd="0" presId="urn:microsoft.com/office/officeart/2005/8/layout/hProcess9"/>
    <dgm:cxn modelId="{0107A517-AA5C-444F-A691-D9A48D17B571}" type="presParOf" srcId="{ED5A9BA3-D12A-489B-9CB9-F39E916DC8A4}" destId="{D5C25C95-6AF3-46BD-B092-F928D14D2A6B}" srcOrd="3" destOrd="0" presId="urn:microsoft.com/office/officeart/2005/8/layout/hProcess9"/>
    <dgm:cxn modelId="{2D26CC1D-D011-4F57-966D-4E5324E58403}" type="presParOf" srcId="{ED5A9BA3-D12A-489B-9CB9-F39E916DC8A4}" destId="{23A173A9-501F-43BF-9A14-ED00FF5BCE8F}" srcOrd="4" destOrd="0" presId="urn:microsoft.com/office/officeart/2005/8/layout/hProcess9"/>
    <dgm:cxn modelId="{D6353B26-FEBF-4B86-A4A2-1FE2ABFC2736}" type="presParOf" srcId="{ED5A9BA3-D12A-489B-9CB9-F39E916DC8A4}" destId="{24D90550-40A2-47E6-AF80-73D87E8B6059}" srcOrd="5" destOrd="0" presId="urn:microsoft.com/office/officeart/2005/8/layout/hProcess9"/>
    <dgm:cxn modelId="{240655F8-5DBF-4259-B427-6691B07FEF60}" type="presParOf" srcId="{ED5A9BA3-D12A-489B-9CB9-F39E916DC8A4}" destId="{8F41B9D5-E8A4-4FAC-AA12-BBDBF1521AE1}" srcOrd="6" destOrd="0" presId="urn:microsoft.com/office/officeart/2005/8/layout/hProcess9"/>
    <dgm:cxn modelId="{3DF04011-367D-452C-81CC-F4DFE884A744}" type="presParOf" srcId="{ED5A9BA3-D12A-489B-9CB9-F39E916DC8A4}" destId="{A544BB43-B331-42BC-AD24-F4A761CE4B30}" srcOrd="7" destOrd="0" presId="urn:microsoft.com/office/officeart/2005/8/layout/hProcess9"/>
    <dgm:cxn modelId="{AC74F605-3163-40C4-A294-8AA8AB5C0A0D}" type="presParOf" srcId="{ED5A9BA3-D12A-489B-9CB9-F39E916DC8A4}" destId="{F6CC79F7-9F8E-418B-B977-115F8C2206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77097-02BC-47F8-A95E-9A7B1CAE97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7846B7-2D26-4E77-9872-FEEA2E5BCBAE}">
      <dgm:prSet phldrT="[Текст]"/>
      <dgm:spPr>
        <a:solidFill>
          <a:srgbClr val="DB945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dirty="0">
            <a:solidFill>
              <a:schemeClr val="tx1"/>
            </a:solidFill>
          </a:endParaRPr>
        </a:p>
      </dgm:t>
    </dgm:pt>
    <dgm:pt modelId="{0C947142-F826-4AED-A0E1-D5BEF5B5E52F}" type="parTrans" cxnId="{8DA23F6A-6C36-46F4-9C6B-38459D96353F}">
      <dgm:prSet/>
      <dgm:spPr/>
      <dgm:t>
        <a:bodyPr/>
        <a:lstStyle/>
        <a:p>
          <a:endParaRPr lang="ru-RU"/>
        </a:p>
      </dgm:t>
    </dgm:pt>
    <dgm:pt modelId="{1CFDECED-4FFF-4BBF-938A-9E6E9D474FD8}" type="sibTrans" cxnId="{8DA23F6A-6C36-46F4-9C6B-38459D96353F}">
      <dgm:prSet/>
      <dgm:spPr/>
      <dgm:t>
        <a:bodyPr/>
        <a:lstStyle/>
        <a:p>
          <a:endParaRPr lang="ru-RU"/>
        </a:p>
      </dgm:t>
    </dgm:pt>
    <dgm:pt modelId="{A03D350D-A291-4D45-A4A2-66C0A3B0FAE0}">
      <dgm:prSet custT="1"/>
      <dgm:spPr>
        <a:solidFill>
          <a:srgbClr val="FFDB69"/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D19EDBAE-BA75-4EED-A72A-591932CD2942}" type="parTrans" cxnId="{616F58B8-1225-4B6E-8A58-3C062D8E5E68}">
      <dgm:prSet/>
      <dgm:spPr/>
      <dgm:t>
        <a:bodyPr/>
        <a:lstStyle/>
        <a:p>
          <a:endParaRPr lang="ru-RU"/>
        </a:p>
      </dgm:t>
    </dgm:pt>
    <dgm:pt modelId="{D235926C-C3FD-4676-90A5-D1AE38F99392}" type="sibTrans" cxnId="{616F58B8-1225-4B6E-8A58-3C062D8E5E68}">
      <dgm:prSet/>
      <dgm:spPr/>
      <dgm:t>
        <a:bodyPr/>
        <a:lstStyle/>
        <a:p>
          <a:endParaRPr lang="ru-RU"/>
        </a:p>
      </dgm:t>
    </dgm:pt>
    <dgm:pt modelId="{28973D4C-A31B-4C00-A514-886BFDB79321}">
      <dgm:prSet custT="1"/>
      <dgm:spPr>
        <a:solidFill>
          <a:srgbClr val="FFECAF"/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7C841866-4534-45CE-BB0D-822C270F39FA}" type="parTrans" cxnId="{B409088F-733B-4682-ACCC-8E246EA8CD0F}">
      <dgm:prSet/>
      <dgm:spPr/>
      <dgm:t>
        <a:bodyPr/>
        <a:lstStyle/>
        <a:p>
          <a:endParaRPr lang="ru-RU"/>
        </a:p>
      </dgm:t>
    </dgm:pt>
    <dgm:pt modelId="{2A090C8F-7759-492C-8B62-CEE914DA343C}" type="sibTrans" cxnId="{B409088F-733B-4682-ACCC-8E246EA8CD0F}">
      <dgm:prSet/>
      <dgm:spPr/>
      <dgm:t>
        <a:bodyPr/>
        <a:lstStyle/>
        <a:p>
          <a:endParaRPr lang="ru-RU"/>
        </a:p>
      </dgm:t>
    </dgm:pt>
    <dgm:pt modelId="{E47051AB-C258-4A67-934A-23DB64A57524}">
      <dgm:prSet custT="1"/>
      <dgm:spPr>
        <a:solidFill>
          <a:srgbClr val="C9E7A7"/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</a:t>
          </a:r>
        </a:p>
        <a:p>
          <a:r>
            <a:rPr lang="ru-RU" sz="1000" b="1" dirty="0" smtClean="0">
              <a:solidFill>
                <a:schemeClr val="tx1"/>
              </a:solidFill>
            </a:rPr>
            <a:t> «Речевое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8D9FC0E2-A89C-47DB-95FE-CF31F3C2D7CC}" type="parTrans" cxnId="{0F85C0D6-9062-412C-8853-EB662714CD4C}">
      <dgm:prSet/>
      <dgm:spPr/>
      <dgm:t>
        <a:bodyPr/>
        <a:lstStyle/>
        <a:p>
          <a:endParaRPr lang="ru-RU"/>
        </a:p>
      </dgm:t>
    </dgm:pt>
    <dgm:pt modelId="{0051CE15-9ACC-49D6-A40B-7B0A35C65C62}" type="sibTrans" cxnId="{0F85C0D6-9062-412C-8853-EB662714CD4C}">
      <dgm:prSet/>
      <dgm:spPr/>
      <dgm:t>
        <a:bodyPr/>
        <a:lstStyle/>
        <a:p>
          <a:endParaRPr lang="ru-RU"/>
        </a:p>
      </dgm:t>
    </dgm:pt>
    <dgm:pt modelId="{337A6CF6-BCC5-482E-A669-600F2A7FFB39}">
      <dgm:prSet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0B28AF9F-7920-4A28-B6A4-2DEFD9D3ECE8}" type="parTrans" cxnId="{DD9D3FA9-52B3-411E-BA39-9841B0F67E3D}">
      <dgm:prSet/>
      <dgm:spPr/>
      <dgm:t>
        <a:bodyPr/>
        <a:lstStyle/>
        <a:p>
          <a:endParaRPr lang="ru-RU"/>
        </a:p>
      </dgm:t>
    </dgm:pt>
    <dgm:pt modelId="{9EE3ACB9-FBE5-4B62-87BC-9C4C174043C0}" type="sibTrans" cxnId="{DD9D3FA9-52B3-411E-BA39-9841B0F67E3D}">
      <dgm:prSet/>
      <dgm:spPr/>
      <dgm:t>
        <a:bodyPr/>
        <a:lstStyle/>
        <a:p>
          <a:endParaRPr lang="ru-RU"/>
        </a:p>
      </dgm:t>
    </dgm:pt>
    <dgm:pt modelId="{7B5F2E3F-120E-4CA2-BFF7-4B2295DA311B}" type="pres">
      <dgm:prSet presAssocID="{E3577097-02BC-47F8-A95E-9A7B1CAE9781}" presName="compositeShape" presStyleCnt="0">
        <dgm:presLayoutVars>
          <dgm:chMax val="7"/>
          <dgm:dir/>
          <dgm:resizeHandles val="exact"/>
        </dgm:presLayoutVars>
      </dgm:prSet>
      <dgm:spPr/>
    </dgm:pt>
    <dgm:pt modelId="{46666DFA-9D9D-404B-8A26-144E5008B5F8}" type="pres">
      <dgm:prSet presAssocID="{E3577097-02BC-47F8-A95E-9A7B1CAE9781}" presName="wedge1" presStyleLbl="node1" presStyleIdx="0" presStyleCnt="5" custScaleX="108818" custScaleY="104670"/>
      <dgm:spPr/>
      <dgm:t>
        <a:bodyPr/>
        <a:lstStyle/>
        <a:p>
          <a:endParaRPr lang="ru-RU"/>
        </a:p>
      </dgm:t>
    </dgm:pt>
    <dgm:pt modelId="{D003F219-BB9C-4056-BBCA-11BEC0BDAB03}" type="pres">
      <dgm:prSet presAssocID="{E3577097-02BC-47F8-A95E-9A7B1CAE9781}" presName="dummy1a" presStyleCnt="0"/>
      <dgm:spPr/>
    </dgm:pt>
    <dgm:pt modelId="{C95D263F-3EEB-4F6D-A8D5-8CF5184B7C1A}" type="pres">
      <dgm:prSet presAssocID="{E3577097-02BC-47F8-A95E-9A7B1CAE9781}" presName="dummy1b" presStyleCnt="0"/>
      <dgm:spPr/>
    </dgm:pt>
    <dgm:pt modelId="{45784EFB-6FBF-4B8F-AA33-7D08DA17F890}" type="pres">
      <dgm:prSet presAssocID="{E3577097-02BC-47F8-A95E-9A7B1CAE97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714E-8CFF-4F64-82A0-964FA3BEE52C}" type="pres">
      <dgm:prSet presAssocID="{E3577097-02BC-47F8-A95E-9A7B1CAE9781}" presName="wedge2" presStyleLbl="node1" presStyleIdx="1" presStyleCnt="5" custLinFactNeighborX="1700" custLinFactNeighborY="-735"/>
      <dgm:spPr/>
      <dgm:t>
        <a:bodyPr/>
        <a:lstStyle/>
        <a:p>
          <a:endParaRPr lang="ru-RU"/>
        </a:p>
      </dgm:t>
    </dgm:pt>
    <dgm:pt modelId="{924C6944-5742-4E39-89EB-6CEC711E2F02}" type="pres">
      <dgm:prSet presAssocID="{E3577097-02BC-47F8-A95E-9A7B1CAE9781}" presName="dummy2a" presStyleCnt="0"/>
      <dgm:spPr/>
    </dgm:pt>
    <dgm:pt modelId="{D8BB5DD9-4081-4C16-AF2F-31ABACD2F962}" type="pres">
      <dgm:prSet presAssocID="{E3577097-02BC-47F8-A95E-9A7B1CAE9781}" presName="dummy2b" presStyleCnt="0"/>
      <dgm:spPr/>
    </dgm:pt>
    <dgm:pt modelId="{69A47138-6383-4B53-A37A-4EC75D2C1B83}" type="pres">
      <dgm:prSet presAssocID="{E3577097-02BC-47F8-A95E-9A7B1CAE97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4C1AA-EF7D-4FB5-BFAC-994A66A6FD93}" type="pres">
      <dgm:prSet presAssocID="{E3577097-02BC-47F8-A95E-9A7B1CAE9781}" presName="wedge3" presStyleLbl="node1" presStyleIdx="2" presStyleCnt="5" custScaleY="98188"/>
      <dgm:spPr/>
      <dgm:t>
        <a:bodyPr/>
        <a:lstStyle/>
        <a:p>
          <a:endParaRPr lang="ru-RU"/>
        </a:p>
      </dgm:t>
    </dgm:pt>
    <dgm:pt modelId="{A91259C1-94B3-4E8D-856E-E0E22A9E5297}" type="pres">
      <dgm:prSet presAssocID="{E3577097-02BC-47F8-A95E-9A7B1CAE9781}" presName="dummy3a" presStyleCnt="0"/>
      <dgm:spPr/>
    </dgm:pt>
    <dgm:pt modelId="{FA351FB6-AA45-4E3A-9324-5AD06A3BC5E8}" type="pres">
      <dgm:prSet presAssocID="{E3577097-02BC-47F8-A95E-9A7B1CAE9781}" presName="dummy3b" presStyleCnt="0"/>
      <dgm:spPr/>
    </dgm:pt>
    <dgm:pt modelId="{5B2AEDFB-E625-406A-B3EA-6425649EFCCB}" type="pres">
      <dgm:prSet presAssocID="{E3577097-02BC-47F8-A95E-9A7B1CAE97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50FC1-F9BC-4745-B580-E229D6B44FDB}" type="pres">
      <dgm:prSet presAssocID="{E3577097-02BC-47F8-A95E-9A7B1CAE9781}" presName="wedge4" presStyleLbl="node1" presStyleIdx="3" presStyleCnt="5"/>
      <dgm:spPr/>
      <dgm:t>
        <a:bodyPr/>
        <a:lstStyle/>
        <a:p>
          <a:endParaRPr lang="ru-RU"/>
        </a:p>
      </dgm:t>
    </dgm:pt>
    <dgm:pt modelId="{7FA2BA1E-ACAC-4FE2-B965-F7B729323B0F}" type="pres">
      <dgm:prSet presAssocID="{E3577097-02BC-47F8-A95E-9A7B1CAE9781}" presName="dummy4a" presStyleCnt="0"/>
      <dgm:spPr/>
    </dgm:pt>
    <dgm:pt modelId="{06786409-1F3F-456E-A0B5-CD4DC719358B}" type="pres">
      <dgm:prSet presAssocID="{E3577097-02BC-47F8-A95E-9A7B1CAE9781}" presName="dummy4b" presStyleCnt="0"/>
      <dgm:spPr/>
    </dgm:pt>
    <dgm:pt modelId="{F48DF420-DF23-4B06-BFEC-E1A655DC61E1}" type="pres">
      <dgm:prSet presAssocID="{E3577097-02BC-47F8-A95E-9A7B1CAE97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E392D-9FCE-42A8-8E20-8524A5B4BE6B}" type="pres">
      <dgm:prSet presAssocID="{E3577097-02BC-47F8-A95E-9A7B1CAE9781}" presName="wedge5" presStyleLbl="node1" presStyleIdx="4" presStyleCnt="5" custScaleX="94828" custScaleY="102658"/>
      <dgm:spPr/>
      <dgm:t>
        <a:bodyPr/>
        <a:lstStyle/>
        <a:p>
          <a:endParaRPr lang="ru-RU"/>
        </a:p>
      </dgm:t>
    </dgm:pt>
    <dgm:pt modelId="{83BC6770-8F60-4C23-9C30-70268AF57DCF}" type="pres">
      <dgm:prSet presAssocID="{E3577097-02BC-47F8-A95E-9A7B1CAE9781}" presName="dummy5a" presStyleCnt="0"/>
      <dgm:spPr/>
    </dgm:pt>
    <dgm:pt modelId="{84310D7C-C0FD-45B2-8A64-4DAE7633D51C}" type="pres">
      <dgm:prSet presAssocID="{E3577097-02BC-47F8-A95E-9A7B1CAE9781}" presName="dummy5b" presStyleCnt="0"/>
      <dgm:spPr/>
    </dgm:pt>
    <dgm:pt modelId="{B64EE8C9-4553-4A21-B24F-BF9EE4561FBB}" type="pres">
      <dgm:prSet presAssocID="{E3577097-02BC-47F8-A95E-9A7B1CAE97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F513-A1B1-4695-923D-58BA14408CA1}" type="pres">
      <dgm:prSet presAssocID="{2A090C8F-7759-492C-8B62-CEE914DA343C}" presName="arrowWedge1" presStyleLbl="fgSibTrans2D1" presStyleIdx="0" presStyleCnt="5" custLinFactNeighborX="2080" custLinFactNeighborY="-1042"/>
      <dgm:spPr/>
    </dgm:pt>
    <dgm:pt modelId="{1D1E2329-BA10-49F1-9A3A-0980232D7332}" type="pres">
      <dgm:prSet presAssocID="{9EE3ACB9-FBE5-4B62-87BC-9C4C174043C0}" presName="arrowWedge2" presStyleLbl="fgSibTrans2D1" presStyleIdx="1" presStyleCnt="5"/>
      <dgm:spPr/>
    </dgm:pt>
    <dgm:pt modelId="{3AB25E3F-3A78-4150-B7C5-B9588AF2AC24}" type="pres">
      <dgm:prSet presAssocID="{D235926C-C3FD-4676-90A5-D1AE38F99392}" presName="arrowWedge3" presStyleLbl="fgSibTrans2D1" presStyleIdx="2" presStyleCnt="5"/>
      <dgm:spPr/>
    </dgm:pt>
    <dgm:pt modelId="{8AE0DB38-4E0F-4127-B24D-6B15290F5922}" type="pres">
      <dgm:prSet presAssocID="{1CFDECED-4FFF-4BBF-938A-9E6E9D474FD8}" presName="arrowWedge4" presStyleLbl="fgSibTrans2D1" presStyleIdx="3" presStyleCnt="5"/>
      <dgm:spPr/>
    </dgm:pt>
    <dgm:pt modelId="{B5A866CA-3188-4759-8701-CF584610C8F6}" type="pres">
      <dgm:prSet presAssocID="{0051CE15-9ACC-49D6-A40B-7B0A35C65C62}" presName="arrowWedge5" presStyleLbl="fgSibTrans2D1" presStyleIdx="4" presStyleCnt="5"/>
      <dgm:spPr/>
    </dgm:pt>
  </dgm:ptLst>
  <dgm:cxnLst>
    <dgm:cxn modelId="{0E4C513E-DCBC-4F0B-9F28-D332D77BADAC}" type="presOf" srcId="{337A6CF6-BCC5-482E-A669-600F2A7FFB39}" destId="{69A47138-6383-4B53-A37A-4EC75D2C1B83}" srcOrd="1" destOrd="0" presId="urn:microsoft.com/office/officeart/2005/8/layout/cycle8"/>
    <dgm:cxn modelId="{8DA23F6A-6C36-46F4-9C6B-38459D96353F}" srcId="{E3577097-02BC-47F8-A95E-9A7B1CAE9781}" destId="{517846B7-2D26-4E77-9872-FEEA2E5BCBAE}" srcOrd="3" destOrd="0" parTransId="{0C947142-F826-4AED-A0E1-D5BEF5B5E52F}" sibTransId="{1CFDECED-4FFF-4BBF-938A-9E6E9D474FD8}"/>
    <dgm:cxn modelId="{B970D07D-D618-45AF-80B0-E0AA78149AA6}" type="presOf" srcId="{337A6CF6-BCC5-482E-A669-600F2A7FFB39}" destId="{1532714E-8CFF-4F64-82A0-964FA3BEE52C}" srcOrd="0" destOrd="0" presId="urn:microsoft.com/office/officeart/2005/8/layout/cycle8"/>
    <dgm:cxn modelId="{0FA3B16A-C68A-47B0-BC53-879DD75BB049}" type="presOf" srcId="{28973D4C-A31B-4C00-A514-886BFDB79321}" destId="{46666DFA-9D9D-404B-8A26-144E5008B5F8}" srcOrd="0" destOrd="0" presId="urn:microsoft.com/office/officeart/2005/8/layout/cycle8"/>
    <dgm:cxn modelId="{323F6CBF-0B67-48F9-91A4-708AD1D3B04C}" type="presOf" srcId="{517846B7-2D26-4E77-9872-FEEA2E5BCBAE}" destId="{AAB50FC1-F9BC-4745-B580-E229D6B44FDB}" srcOrd="0" destOrd="0" presId="urn:microsoft.com/office/officeart/2005/8/layout/cycle8"/>
    <dgm:cxn modelId="{0F85C0D6-9062-412C-8853-EB662714CD4C}" srcId="{E3577097-02BC-47F8-A95E-9A7B1CAE9781}" destId="{E47051AB-C258-4A67-934A-23DB64A57524}" srcOrd="4" destOrd="0" parTransId="{8D9FC0E2-A89C-47DB-95FE-CF31F3C2D7CC}" sibTransId="{0051CE15-9ACC-49D6-A40B-7B0A35C65C62}"/>
    <dgm:cxn modelId="{6BC30B0A-F367-4430-B488-F410BC308455}" type="presOf" srcId="{A03D350D-A291-4D45-A4A2-66C0A3B0FAE0}" destId="{5B2AEDFB-E625-406A-B3EA-6425649EFCCB}" srcOrd="1" destOrd="0" presId="urn:microsoft.com/office/officeart/2005/8/layout/cycle8"/>
    <dgm:cxn modelId="{9231F8B1-EF79-4A94-B25C-E53C4AAB2451}" type="presOf" srcId="{A03D350D-A291-4D45-A4A2-66C0A3B0FAE0}" destId="{E164C1AA-EF7D-4FB5-BFAC-994A66A6FD93}" srcOrd="0" destOrd="0" presId="urn:microsoft.com/office/officeart/2005/8/layout/cycle8"/>
    <dgm:cxn modelId="{FF76DDF9-91EF-4627-A298-47B056E13741}" type="presOf" srcId="{517846B7-2D26-4E77-9872-FEEA2E5BCBAE}" destId="{F48DF420-DF23-4B06-BFEC-E1A655DC61E1}" srcOrd="1" destOrd="0" presId="urn:microsoft.com/office/officeart/2005/8/layout/cycle8"/>
    <dgm:cxn modelId="{DFBA32BC-77AD-4052-B987-89CBAA849853}" type="presOf" srcId="{E47051AB-C258-4A67-934A-23DB64A57524}" destId="{B64EE8C9-4553-4A21-B24F-BF9EE4561FBB}" srcOrd="1" destOrd="0" presId="urn:microsoft.com/office/officeart/2005/8/layout/cycle8"/>
    <dgm:cxn modelId="{616F58B8-1225-4B6E-8A58-3C062D8E5E68}" srcId="{E3577097-02BC-47F8-A95E-9A7B1CAE9781}" destId="{A03D350D-A291-4D45-A4A2-66C0A3B0FAE0}" srcOrd="2" destOrd="0" parTransId="{D19EDBAE-BA75-4EED-A72A-591932CD2942}" sibTransId="{D235926C-C3FD-4676-90A5-D1AE38F99392}"/>
    <dgm:cxn modelId="{0C51F89D-763D-4915-B367-22DBE899C684}" type="presOf" srcId="{28973D4C-A31B-4C00-A514-886BFDB79321}" destId="{45784EFB-6FBF-4B8F-AA33-7D08DA17F890}" srcOrd="1" destOrd="0" presId="urn:microsoft.com/office/officeart/2005/8/layout/cycle8"/>
    <dgm:cxn modelId="{B409088F-733B-4682-ACCC-8E246EA8CD0F}" srcId="{E3577097-02BC-47F8-A95E-9A7B1CAE9781}" destId="{28973D4C-A31B-4C00-A514-886BFDB79321}" srcOrd="0" destOrd="0" parTransId="{7C841866-4534-45CE-BB0D-822C270F39FA}" sibTransId="{2A090C8F-7759-492C-8B62-CEE914DA343C}"/>
    <dgm:cxn modelId="{DD9D3FA9-52B3-411E-BA39-9841B0F67E3D}" srcId="{E3577097-02BC-47F8-A95E-9A7B1CAE9781}" destId="{337A6CF6-BCC5-482E-A669-600F2A7FFB39}" srcOrd="1" destOrd="0" parTransId="{0B28AF9F-7920-4A28-B6A4-2DEFD9D3ECE8}" sibTransId="{9EE3ACB9-FBE5-4B62-87BC-9C4C174043C0}"/>
    <dgm:cxn modelId="{6B9554FC-2671-4D1A-963D-50B0C2352FE5}" type="presOf" srcId="{E47051AB-C258-4A67-934A-23DB64A57524}" destId="{EC3E392D-9FCE-42A8-8E20-8524A5B4BE6B}" srcOrd="0" destOrd="0" presId="urn:microsoft.com/office/officeart/2005/8/layout/cycle8"/>
    <dgm:cxn modelId="{12CD4C38-E223-4C6F-9CA3-453029235366}" type="presOf" srcId="{E3577097-02BC-47F8-A95E-9A7B1CAE9781}" destId="{7B5F2E3F-120E-4CA2-BFF7-4B2295DA311B}" srcOrd="0" destOrd="0" presId="urn:microsoft.com/office/officeart/2005/8/layout/cycle8"/>
    <dgm:cxn modelId="{AF37A740-A7DD-467E-B428-87F9AE20D2A1}" type="presParOf" srcId="{7B5F2E3F-120E-4CA2-BFF7-4B2295DA311B}" destId="{46666DFA-9D9D-404B-8A26-144E5008B5F8}" srcOrd="0" destOrd="0" presId="urn:microsoft.com/office/officeart/2005/8/layout/cycle8"/>
    <dgm:cxn modelId="{CB4107E2-BC35-4042-A12F-7C86FF1931EA}" type="presParOf" srcId="{7B5F2E3F-120E-4CA2-BFF7-4B2295DA311B}" destId="{D003F219-BB9C-4056-BBCA-11BEC0BDAB03}" srcOrd="1" destOrd="0" presId="urn:microsoft.com/office/officeart/2005/8/layout/cycle8"/>
    <dgm:cxn modelId="{C8A0F85B-0E98-473D-AB18-C5D39A76DCA7}" type="presParOf" srcId="{7B5F2E3F-120E-4CA2-BFF7-4B2295DA311B}" destId="{C95D263F-3EEB-4F6D-A8D5-8CF5184B7C1A}" srcOrd="2" destOrd="0" presId="urn:microsoft.com/office/officeart/2005/8/layout/cycle8"/>
    <dgm:cxn modelId="{6FD5656C-CC5C-4111-B7D2-050761A999E9}" type="presParOf" srcId="{7B5F2E3F-120E-4CA2-BFF7-4B2295DA311B}" destId="{45784EFB-6FBF-4B8F-AA33-7D08DA17F890}" srcOrd="3" destOrd="0" presId="urn:microsoft.com/office/officeart/2005/8/layout/cycle8"/>
    <dgm:cxn modelId="{35D1D16F-CDE5-4D43-B8E0-6782E1C09BB5}" type="presParOf" srcId="{7B5F2E3F-120E-4CA2-BFF7-4B2295DA311B}" destId="{1532714E-8CFF-4F64-82A0-964FA3BEE52C}" srcOrd="4" destOrd="0" presId="urn:microsoft.com/office/officeart/2005/8/layout/cycle8"/>
    <dgm:cxn modelId="{56ADAE90-DB45-4AB4-8AE9-66437DB41505}" type="presParOf" srcId="{7B5F2E3F-120E-4CA2-BFF7-4B2295DA311B}" destId="{924C6944-5742-4E39-89EB-6CEC711E2F02}" srcOrd="5" destOrd="0" presId="urn:microsoft.com/office/officeart/2005/8/layout/cycle8"/>
    <dgm:cxn modelId="{40EF6A7A-17F5-4567-973B-4D0849D95441}" type="presParOf" srcId="{7B5F2E3F-120E-4CA2-BFF7-4B2295DA311B}" destId="{D8BB5DD9-4081-4C16-AF2F-31ABACD2F962}" srcOrd="6" destOrd="0" presId="urn:microsoft.com/office/officeart/2005/8/layout/cycle8"/>
    <dgm:cxn modelId="{A729A73E-E209-4BAB-92D7-22F7F34385D2}" type="presParOf" srcId="{7B5F2E3F-120E-4CA2-BFF7-4B2295DA311B}" destId="{69A47138-6383-4B53-A37A-4EC75D2C1B83}" srcOrd="7" destOrd="0" presId="urn:microsoft.com/office/officeart/2005/8/layout/cycle8"/>
    <dgm:cxn modelId="{D8752826-AC32-4141-92BE-13DEB5FA2F30}" type="presParOf" srcId="{7B5F2E3F-120E-4CA2-BFF7-4B2295DA311B}" destId="{E164C1AA-EF7D-4FB5-BFAC-994A66A6FD93}" srcOrd="8" destOrd="0" presId="urn:microsoft.com/office/officeart/2005/8/layout/cycle8"/>
    <dgm:cxn modelId="{1B5CFDFE-CE51-43CC-9682-C76AFFBBC0E4}" type="presParOf" srcId="{7B5F2E3F-120E-4CA2-BFF7-4B2295DA311B}" destId="{A91259C1-94B3-4E8D-856E-E0E22A9E5297}" srcOrd="9" destOrd="0" presId="urn:microsoft.com/office/officeart/2005/8/layout/cycle8"/>
    <dgm:cxn modelId="{1355A01A-3E3E-4C9B-A54B-32097D16B906}" type="presParOf" srcId="{7B5F2E3F-120E-4CA2-BFF7-4B2295DA311B}" destId="{FA351FB6-AA45-4E3A-9324-5AD06A3BC5E8}" srcOrd="10" destOrd="0" presId="urn:microsoft.com/office/officeart/2005/8/layout/cycle8"/>
    <dgm:cxn modelId="{A60C7ECB-4E57-4853-B1B3-C5506A8C52C9}" type="presParOf" srcId="{7B5F2E3F-120E-4CA2-BFF7-4B2295DA311B}" destId="{5B2AEDFB-E625-406A-B3EA-6425649EFCCB}" srcOrd="11" destOrd="0" presId="urn:microsoft.com/office/officeart/2005/8/layout/cycle8"/>
    <dgm:cxn modelId="{69FC6D5E-0A18-482B-B4C2-B586BE7CF58E}" type="presParOf" srcId="{7B5F2E3F-120E-4CA2-BFF7-4B2295DA311B}" destId="{AAB50FC1-F9BC-4745-B580-E229D6B44FDB}" srcOrd="12" destOrd="0" presId="urn:microsoft.com/office/officeart/2005/8/layout/cycle8"/>
    <dgm:cxn modelId="{C0C2A15A-F6B6-4642-8C33-67A38CCB5335}" type="presParOf" srcId="{7B5F2E3F-120E-4CA2-BFF7-4B2295DA311B}" destId="{7FA2BA1E-ACAC-4FE2-B965-F7B729323B0F}" srcOrd="13" destOrd="0" presId="urn:microsoft.com/office/officeart/2005/8/layout/cycle8"/>
    <dgm:cxn modelId="{B9ADFC1F-00CF-4898-B4E4-A301DC5BE5F2}" type="presParOf" srcId="{7B5F2E3F-120E-4CA2-BFF7-4B2295DA311B}" destId="{06786409-1F3F-456E-A0B5-CD4DC719358B}" srcOrd="14" destOrd="0" presId="urn:microsoft.com/office/officeart/2005/8/layout/cycle8"/>
    <dgm:cxn modelId="{F7656821-1B50-48A5-834A-47DE7677FCB1}" type="presParOf" srcId="{7B5F2E3F-120E-4CA2-BFF7-4B2295DA311B}" destId="{F48DF420-DF23-4B06-BFEC-E1A655DC61E1}" srcOrd="15" destOrd="0" presId="urn:microsoft.com/office/officeart/2005/8/layout/cycle8"/>
    <dgm:cxn modelId="{77B0BF42-CC22-4036-B01E-CB5644946A28}" type="presParOf" srcId="{7B5F2E3F-120E-4CA2-BFF7-4B2295DA311B}" destId="{EC3E392D-9FCE-42A8-8E20-8524A5B4BE6B}" srcOrd="16" destOrd="0" presId="urn:microsoft.com/office/officeart/2005/8/layout/cycle8"/>
    <dgm:cxn modelId="{86F32191-5913-405D-AFC3-BC835C6245B3}" type="presParOf" srcId="{7B5F2E3F-120E-4CA2-BFF7-4B2295DA311B}" destId="{83BC6770-8F60-4C23-9C30-70268AF57DCF}" srcOrd="17" destOrd="0" presId="urn:microsoft.com/office/officeart/2005/8/layout/cycle8"/>
    <dgm:cxn modelId="{72CE9883-369D-47F4-AF94-84247355E1B4}" type="presParOf" srcId="{7B5F2E3F-120E-4CA2-BFF7-4B2295DA311B}" destId="{84310D7C-C0FD-45B2-8A64-4DAE7633D51C}" srcOrd="18" destOrd="0" presId="urn:microsoft.com/office/officeart/2005/8/layout/cycle8"/>
    <dgm:cxn modelId="{FAF34229-51D7-458A-991C-0F85E07CA9C1}" type="presParOf" srcId="{7B5F2E3F-120E-4CA2-BFF7-4B2295DA311B}" destId="{B64EE8C9-4553-4A21-B24F-BF9EE4561FBB}" srcOrd="19" destOrd="0" presId="urn:microsoft.com/office/officeart/2005/8/layout/cycle8"/>
    <dgm:cxn modelId="{9E06D875-8499-4FAD-AEAD-939AE5B3685B}" type="presParOf" srcId="{7B5F2E3F-120E-4CA2-BFF7-4B2295DA311B}" destId="{02D3F513-A1B1-4695-923D-58BA14408CA1}" srcOrd="20" destOrd="0" presId="urn:microsoft.com/office/officeart/2005/8/layout/cycle8"/>
    <dgm:cxn modelId="{4C7CA344-9241-4712-AE80-58C92277BD81}" type="presParOf" srcId="{7B5F2E3F-120E-4CA2-BFF7-4B2295DA311B}" destId="{1D1E2329-BA10-49F1-9A3A-0980232D7332}" srcOrd="21" destOrd="0" presId="urn:microsoft.com/office/officeart/2005/8/layout/cycle8"/>
    <dgm:cxn modelId="{966D1231-2067-4700-9CDD-686000F34141}" type="presParOf" srcId="{7B5F2E3F-120E-4CA2-BFF7-4B2295DA311B}" destId="{3AB25E3F-3A78-4150-B7C5-B9588AF2AC24}" srcOrd="22" destOrd="0" presId="urn:microsoft.com/office/officeart/2005/8/layout/cycle8"/>
    <dgm:cxn modelId="{E396B416-9269-4B84-B014-A6FF38B873FD}" type="presParOf" srcId="{7B5F2E3F-120E-4CA2-BFF7-4B2295DA311B}" destId="{8AE0DB38-4E0F-4127-B24D-6B15290F5922}" srcOrd="23" destOrd="0" presId="urn:microsoft.com/office/officeart/2005/8/layout/cycle8"/>
    <dgm:cxn modelId="{A09EE96D-AFCF-4C42-B4C2-EB0F81863123}" type="presParOf" srcId="{7B5F2E3F-120E-4CA2-BFF7-4B2295DA311B}" destId="{B5A866CA-3188-4759-8701-CF584610C8F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6E7-DD1D-481F-B8BA-4D6644CC1F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62B3FD-F459-453C-A8A6-E77BDA4AEFB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DB945F">
            <a:alpha val="37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Примерная общеобразовательная программа  «От рождения до школы  Н.Е.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Вераксы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</a:p>
        <a:p>
          <a:pPr>
            <a:lnSpc>
              <a:spcPct val="9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«Адаптированная примерная основная образовательная программа для дошкольников с тяжелыми нарушениями речи» 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Н.М.Нищевой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</a:endParaRPr>
        </a:p>
      </dgm:t>
    </dgm:pt>
    <dgm:pt modelId="{0720F8E9-3157-4AC9-BDD8-0A3CADDE3D9F}" type="parTrans" cxnId="{3C5550BD-89E2-4BC9-8583-1625466C9602}">
      <dgm:prSet/>
      <dgm:spPr/>
      <dgm:t>
        <a:bodyPr/>
        <a:lstStyle/>
        <a:p>
          <a:endParaRPr lang="ru-RU"/>
        </a:p>
      </dgm:t>
    </dgm:pt>
    <dgm:pt modelId="{40E8A40B-5C4A-4F90-8974-452BB0B6F854}" type="sibTrans" cxnId="{3C5550BD-89E2-4BC9-8583-1625466C960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0AA9A8A-BE6D-4626-9A8F-86A124EF67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>
            <a:alpha val="24000"/>
          </a:srgb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Дополнительные образовательные программы</a:t>
          </a:r>
          <a:endParaRPr lang="ru-RU" sz="1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82476D-021D-4413-91AE-1E62FE7D8CA1}" type="parTrans" cxnId="{59D89C67-81C2-4A16-89BB-69E39256E855}">
      <dgm:prSet/>
      <dgm:spPr/>
      <dgm:t>
        <a:bodyPr/>
        <a:lstStyle/>
        <a:p>
          <a:endParaRPr lang="ru-RU"/>
        </a:p>
      </dgm:t>
    </dgm:pt>
    <dgm:pt modelId="{4709B2F8-B1B1-4B35-ADDE-FD12B48281D6}" type="sibTrans" cxnId="{59D89C67-81C2-4A16-89BB-69E39256E85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F492220-99C7-4F7E-904E-EE97E75BD2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FF00">
            <a:alpha val="23000"/>
          </a:srgbClr>
        </a:solidFill>
      </dgm:spPr>
      <dgm:t>
        <a:bodyPr/>
        <a:lstStyle/>
        <a:p>
          <a:pPr>
            <a:lnSpc>
              <a:spcPct val="100000"/>
            </a:lnSpc>
          </a:pPr>
          <a:endParaRPr lang="ru-RU" sz="16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6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2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Образовательные области: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«Социально-коммуникативное развитие», 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«Речевое развитие»,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«Познавательное развитие», «Художественно-эстетическое развитие»,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«Физическое развитие».</a:t>
          </a:r>
        </a:p>
        <a:p>
          <a:pPr>
            <a:lnSpc>
              <a:spcPct val="100000"/>
            </a:lnSpc>
          </a:pPr>
          <a:endParaRPr lang="ru-RU" sz="1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</a:rPr>
            <a:t>   </a:t>
          </a:r>
          <a:endParaRPr lang="ru-RU" sz="1400" dirty="0">
            <a:solidFill>
              <a:schemeClr val="tx1"/>
            </a:solidFill>
          </a:endParaRPr>
        </a:p>
      </dgm:t>
    </dgm:pt>
    <dgm:pt modelId="{71728162-C3C3-4D6B-A5BA-3DA97DD81E43}" type="parTrans" cxnId="{B44A31AF-FEC2-4628-8205-A3E15B59636D}">
      <dgm:prSet/>
      <dgm:spPr/>
      <dgm:t>
        <a:bodyPr/>
        <a:lstStyle/>
        <a:p>
          <a:endParaRPr lang="ru-RU"/>
        </a:p>
      </dgm:t>
    </dgm:pt>
    <dgm:pt modelId="{9F19E9BB-E3F1-4D79-8F97-9DFCF086C2E6}" type="sibTrans" cxnId="{B44A31AF-FEC2-4628-8205-A3E15B59636D}">
      <dgm:prSet/>
      <dgm:spPr/>
      <dgm:t>
        <a:bodyPr/>
        <a:lstStyle/>
        <a:p>
          <a:endParaRPr lang="ru-RU"/>
        </a:p>
      </dgm:t>
    </dgm:pt>
    <dgm:pt modelId="{715B9D41-24E7-49CE-859A-50CCB269CB00}" type="pres">
      <dgm:prSet presAssocID="{0529C6E7-DD1D-481F-B8BA-4D6644CC1F70}" presName="Name0" presStyleCnt="0">
        <dgm:presLayoutVars>
          <dgm:dir/>
          <dgm:resizeHandles val="exact"/>
        </dgm:presLayoutVars>
      </dgm:prSet>
      <dgm:spPr/>
    </dgm:pt>
    <dgm:pt modelId="{7227C0DA-033E-448F-A7A3-083E5CAEAE5C}" type="pres">
      <dgm:prSet presAssocID="{0529C6E7-DD1D-481F-B8BA-4D6644CC1F70}" presName="vNodes" presStyleCnt="0"/>
      <dgm:spPr/>
    </dgm:pt>
    <dgm:pt modelId="{52501229-B35D-49FF-B815-B8BA9AB384E0}" type="pres">
      <dgm:prSet presAssocID="{6662B3FD-F459-453C-A8A6-E77BDA4AEFB3}" presName="node" presStyleLbl="node1" presStyleIdx="0" presStyleCnt="3" custScaleX="294110" custScaleY="247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65EA7-B517-4BA1-8262-B0719D4085CD}" type="pres">
      <dgm:prSet presAssocID="{40E8A40B-5C4A-4F90-8974-452BB0B6F854}" presName="spacerT" presStyleCnt="0"/>
      <dgm:spPr/>
    </dgm:pt>
    <dgm:pt modelId="{1D7BF5E4-C841-4C73-8F0F-8F888FF3FBD5}" type="pres">
      <dgm:prSet presAssocID="{40E8A40B-5C4A-4F90-8974-452BB0B6F85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A7BEF4-0D8E-4B00-BE8F-100D0DBF7E95}" type="pres">
      <dgm:prSet presAssocID="{40E8A40B-5C4A-4F90-8974-452BB0B6F854}" presName="spacerB" presStyleCnt="0"/>
      <dgm:spPr/>
    </dgm:pt>
    <dgm:pt modelId="{B3A96390-94F0-4FA1-B24B-125EBAE8E1A3}" type="pres">
      <dgm:prSet presAssocID="{D0AA9A8A-BE6D-4626-9A8F-86A124EF67C7}" presName="node" presStyleLbl="node1" presStyleIdx="1" presStyleCnt="3" custScaleX="206776" custScaleY="147720" custLinFactNeighborX="-1061" custLinFactNeighborY="6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EA0E-73C7-4F2E-95B8-C1A31A14442C}" type="pres">
      <dgm:prSet presAssocID="{0529C6E7-DD1D-481F-B8BA-4D6644CC1F70}" presName="sibTransLast" presStyleLbl="sibTrans2D1" presStyleIdx="1" presStyleCnt="2" custScaleX="269039" custLinFactX="-100000" custLinFactNeighborX="-138642" custLinFactNeighborY="26907"/>
      <dgm:spPr/>
      <dgm:t>
        <a:bodyPr/>
        <a:lstStyle/>
        <a:p>
          <a:endParaRPr lang="ru-RU"/>
        </a:p>
      </dgm:t>
    </dgm:pt>
    <dgm:pt modelId="{B1C32D96-5A23-4F54-AA78-D17C9E8D601A}" type="pres">
      <dgm:prSet presAssocID="{0529C6E7-DD1D-481F-B8BA-4D6644CC1F7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F96711F-99F1-4445-9296-5550D5818630}" type="pres">
      <dgm:prSet presAssocID="{0529C6E7-DD1D-481F-B8BA-4D6644CC1F70}" presName="lastNode" presStyleLbl="node1" presStyleIdx="2" presStyleCnt="3" custScaleX="176978" custScaleY="160156" custLinFactX="-2954" custLinFactNeighborX="-100000" custLinFactNeighborY="-17">
        <dgm:presLayoutVars>
          <dgm:bulletEnabled val="1"/>
        </dgm:presLayoutVars>
      </dgm:prSet>
      <dgm:spPr>
        <a:prstGeom prst="flowChartSummingJunction">
          <a:avLst/>
        </a:prstGeom>
      </dgm:spPr>
      <dgm:t>
        <a:bodyPr/>
        <a:lstStyle/>
        <a:p>
          <a:endParaRPr lang="ru-RU"/>
        </a:p>
      </dgm:t>
    </dgm:pt>
  </dgm:ptLst>
  <dgm:cxnLst>
    <dgm:cxn modelId="{BF9E7E3B-69DE-4AF4-BC84-EE9E7A213705}" type="presOf" srcId="{8F492220-99C7-4F7E-904E-EE97E75BD27C}" destId="{BF96711F-99F1-4445-9296-5550D5818630}" srcOrd="0" destOrd="0" presId="urn:microsoft.com/office/officeart/2005/8/layout/equation2"/>
    <dgm:cxn modelId="{1ABEA18F-8AB9-4CD7-B13B-BE52425AE4DB}" type="presOf" srcId="{6662B3FD-F459-453C-A8A6-E77BDA4AEFB3}" destId="{52501229-B35D-49FF-B815-B8BA9AB384E0}" srcOrd="0" destOrd="0" presId="urn:microsoft.com/office/officeart/2005/8/layout/equation2"/>
    <dgm:cxn modelId="{8F469A56-EEC6-47E9-83DE-B765A388D9FF}" type="presOf" srcId="{D0AA9A8A-BE6D-4626-9A8F-86A124EF67C7}" destId="{B3A96390-94F0-4FA1-B24B-125EBAE8E1A3}" srcOrd="0" destOrd="0" presId="urn:microsoft.com/office/officeart/2005/8/layout/equation2"/>
    <dgm:cxn modelId="{B44A31AF-FEC2-4628-8205-A3E15B59636D}" srcId="{0529C6E7-DD1D-481F-B8BA-4D6644CC1F70}" destId="{8F492220-99C7-4F7E-904E-EE97E75BD27C}" srcOrd="2" destOrd="0" parTransId="{71728162-C3C3-4D6B-A5BA-3DA97DD81E43}" sibTransId="{9F19E9BB-E3F1-4D79-8F97-9DFCF086C2E6}"/>
    <dgm:cxn modelId="{29BD3438-2827-498A-974C-BA02F796C63B}" type="presOf" srcId="{40E8A40B-5C4A-4F90-8974-452BB0B6F854}" destId="{1D7BF5E4-C841-4C73-8F0F-8F888FF3FBD5}" srcOrd="0" destOrd="0" presId="urn:microsoft.com/office/officeart/2005/8/layout/equation2"/>
    <dgm:cxn modelId="{3C5550BD-89E2-4BC9-8583-1625466C9602}" srcId="{0529C6E7-DD1D-481F-B8BA-4D6644CC1F70}" destId="{6662B3FD-F459-453C-A8A6-E77BDA4AEFB3}" srcOrd="0" destOrd="0" parTransId="{0720F8E9-3157-4AC9-BDD8-0A3CADDE3D9F}" sibTransId="{40E8A40B-5C4A-4F90-8974-452BB0B6F854}"/>
    <dgm:cxn modelId="{9393CA5D-CB1F-4DBF-B7F1-DB8775771850}" type="presOf" srcId="{4709B2F8-B1B1-4B35-ADDE-FD12B48281D6}" destId="{D7A7EA0E-73C7-4F2E-95B8-C1A31A14442C}" srcOrd="0" destOrd="0" presId="urn:microsoft.com/office/officeart/2005/8/layout/equation2"/>
    <dgm:cxn modelId="{68062170-49AE-46E1-B765-9976016743BD}" type="presOf" srcId="{0529C6E7-DD1D-481F-B8BA-4D6644CC1F70}" destId="{715B9D41-24E7-49CE-859A-50CCB269CB00}" srcOrd="0" destOrd="0" presId="urn:microsoft.com/office/officeart/2005/8/layout/equation2"/>
    <dgm:cxn modelId="{59D89C67-81C2-4A16-89BB-69E39256E855}" srcId="{0529C6E7-DD1D-481F-B8BA-4D6644CC1F70}" destId="{D0AA9A8A-BE6D-4626-9A8F-86A124EF67C7}" srcOrd="1" destOrd="0" parTransId="{AD82476D-021D-4413-91AE-1E62FE7D8CA1}" sibTransId="{4709B2F8-B1B1-4B35-ADDE-FD12B48281D6}"/>
    <dgm:cxn modelId="{95E38279-EAC3-45D7-B50E-D6F98157FE33}" type="presOf" srcId="{4709B2F8-B1B1-4B35-ADDE-FD12B48281D6}" destId="{B1C32D96-5A23-4F54-AA78-D17C9E8D601A}" srcOrd="1" destOrd="0" presId="urn:microsoft.com/office/officeart/2005/8/layout/equation2"/>
    <dgm:cxn modelId="{4EB67A60-E474-4642-82F5-1BEBEE08BD3C}" type="presParOf" srcId="{715B9D41-24E7-49CE-859A-50CCB269CB00}" destId="{7227C0DA-033E-448F-A7A3-083E5CAEAE5C}" srcOrd="0" destOrd="0" presId="urn:microsoft.com/office/officeart/2005/8/layout/equation2"/>
    <dgm:cxn modelId="{65F39446-A2DE-425A-9415-A2E31D3A8FF5}" type="presParOf" srcId="{7227C0DA-033E-448F-A7A3-083E5CAEAE5C}" destId="{52501229-B35D-49FF-B815-B8BA9AB384E0}" srcOrd="0" destOrd="0" presId="urn:microsoft.com/office/officeart/2005/8/layout/equation2"/>
    <dgm:cxn modelId="{1861C9B9-921F-4555-96DD-DEEF5B9B5FB1}" type="presParOf" srcId="{7227C0DA-033E-448F-A7A3-083E5CAEAE5C}" destId="{22A65EA7-B517-4BA1-8262-B0719D4085CD}" srcOrd="1" destOrd="0" presId="urn:microsoft.com/office/officeart/2005/8/layout/equation2"/>
    <dgm:cxn modelId="{4D16E44B-5409-439D-B105-1CF5C3D53835}" type="presParOf" srcId="{7227C0DA-033E-448F-A7A3-083E5CAEAE5C}" destId="{1D7BF5E4-C841-4C73-8F0F-8F888FF3FBD5}" srcOrd="2" destOrd="0" presId="urn:microsoft.com/office/officeart/2005/8/layout/equation2"/>
    <dgm:cxn modelId="{75FB5A85-6CFE-436D-A55C-A75E8B4D04D6}" type="presParOf" srcId="{7227C0DA-033E-448F-A7A3-083E5CAEAE5C}" destId="{DAA7BEF4-0D8E-4B00-BE8F-100D0DBF7E95}" srcOrd="3" destOrd="0" presId="urn:microsoft.com/office/officeart/2005/8/layout/equation2"/>
    <dgm:cxn modelId="{C5612BCE-37D0-4DFB-A051-687F3E589E81}" type="presParOf" srcId="{7227C0DA-033E-448F-A7A3-083E5CAEAE5C}" destId="{B3A96390-94F0-4FA1-B24B-125EBAE8E1A3}" srcOrd="4" destOrd="0" presId="urn:microsoft.com/office/officeart/2005/8/layout/equation2"/>
    <dgm:cxn modelId="{9D03F125-D115-4C7D-AB5C-327C5EA7BFBC}" type="presParOf" srcId="{715B9D41-24E7-49CE-859A-50CCB269CB00}" destId="{D7A7EA0E-73C7-4F2E-95B8-C1A31A14442C}" srcOrd="1" destOrd="0" presId="urn:microsoft.com/office/officeart/2005/8/layout/equation2"/>
    <dgm:cxn modelId="{15FD21BE-0361-4890-ACA5-41940D0C3DCD}" type="presParOf" srcId="{D7A7EA0E-73C7-4F2E-95B8-C1A31A14442C}" destId="{B1C32D96-5A23-4F54-AA78-D17C9E8D601A}" srcOrd="0" destOrd="0" presId="urn:microsoft.com/office/officeart/2005/8/layout/equation2"/>
    <dgm:cxn modelId="{CDB79CF1-F589-47F6-BD76-1408D2EBE888}" type="presParOf" srcId="{715B9D41-24E7-49CE-859A-50CCB269CB00}" destId="{BF96711F-99F1-4445-9296-5550D58186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10464B-E5FC-48CF-826F-9EEEFA2C5D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FFBE9-0415-4D43-8C4F-0EE7FC6FD1D0}">
      <dgm:prSet phldrT="[Текст]" custT="1"/>
      <dgm:spPr>
        <a:solidFill>
          <a:srgbClr val="DB945F">
            <a:alpha val="46000"/>
          </a:srgb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55AEA7-404E-4B9D-A658-A2B0D89803A1}" type="parTrans" cxnId="{CE0CA578-8E19-4AE4-A001-3E9BBC77496F}">
      <dgm:prSet/>
      <dgm:spPr/>
      <dgm:t>
        <a:bodyPr/>
        <a:lstStyle/>
        <a:p>
          <a:endParaRPr lang="ru-RU"/>
        </a:p>
      </dgm:t>
    </dgm:pt>
    <dgm:pt modelId="{9E8776B8-5850-48D5-AFF1-A1A7B87AE5C0}" type="sibTrans" cxnId="{CE0CA578-8E19-4AE4-A001-3E9BBC77496F}">
      <dgm:prSet/>
      <dgm:spPr/>
      <dgm:t>
        <a:bodyPr/>
        <a:lstStyle/>
        <a:p>
          <a:endParaRPr lang="ru-RU"/>
        </a:p>
      </dgm:t>
    </dgm:pt>
    <dgm:pt modelId="{C4AF9879-5522-4A99-991A-41DA25954645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коллективные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62B550-4922-48CE-80E5-4166A1D1045B}" type="parTrans" cxnId="{015B5B27-5B9B-47A4-B3C7-1FEB2FBDA499}">
      <dgm:prSet/>
      <dgm:spPr/>
      <dgm:t>
        <a:bodyPr/>
        <a:lstStyle/>
        <a:p>
          <a:endParaRPr lang="ru-RU"/>
        </a:p>
      </dgm:t>
    </dgm:pt>
    <dgm:pt modelId="{2CA4A10C-3971-479E-B2C3-AE213CEFD216}" type="sibTrans" cxnId="{015B5B27-5B9B-47A4-B3C7-1FEB2FBDA499}">
      <dgm:prSet/>
      <dgm:spPr/>
      <dgm:t>
        <a:bodyPr/>
        <a:lstStyle/>
        <a:p>
          <a:endParaRPr lang="ru-RU"/>
        </a:p>
      </dgm:t>
    </dgm:pt>
    <dgm:pt modelId="{C644173F-FCC9-4DEC-93A2-E016E5FA34C3}">
      <dgm:prSet phldrT="[Текст]"/>
      <dgm:spPr>
        <a:solidFill>
          <a:srgbClr val="C9E7A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соответствии с годовым планом: собрания, открытые мероприятия</a:t>
          </a:r>
          <a:r>
            <a:rPr lang="ru-RU" dirty="0" smtClean="0"/>
            <a:t>.</a:t>
          </a:r>
          <a:endParaRPr lang="ru-RU" dirty="0"/>
        </a:p>
      </dgm:t>
    </dgm:pt>
    <dgm:pt modelId="{C647C5B5-B1A7-4CAB-A7E8-0DDBBC90532E}" type="parTrans" cxnId="{0CCA6D87-459A-464D-8681-7494F979D4C6}">
      <dgm:prSet/>
      <dgm:spPr/>
      <dgm:t>
        <a:bodyPr/>
        <a:lstStyle/>
        <a:p>
          <a:endParaRPr lang="ru-RU"/>
        </a:p>
      </dgm:t>
    </dgm:pt>
    <dgm:pt modelId="{B78ED029-5ECA-4ADF-AB86-2A91DCEF6071}" type="sibTrans" cxnId="{0CCA6D87-459A-464D-8681-7494F979D4C6}">
      <dgm:prSet/>
      <dgm:spPr/>
      <dgm:t>
        <a:bodyPr/>
        <a:lstStyle/>
        <a:p>
          <a:endParaRPr lang="ru-RU"/>
        </a:p>
      </dgm:t>
    </dgm:pt>
    <dgm:pt modelId="{61355B45-E88B-4E79-94F3-A66E2907533D}">
      <dgm:prSet phldrT="[Текст]"/>
      <dgm:spPr>
        <a:solidFill>
          <a:srgbClr val="C9E7A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запросу родителей: 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тренинги, семинары, консультации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9101EA-EFB2-47EC-972B-A0562278977F}" type="parTrans" cxnId="{18E742A6-7E18-4CE4-AAB5-5465D1918669}">
      <dgm:prSet/>
      <dgm:spPr/>
      <dgm:t>
        <a:bodyPr/>
        <a:lstStyle/>
        <a:p>
          <a:endParaRPr lang="ru-RU"/>
        </a:p>
      </dgm:t>
    </dgm:pt>
    <dgm:pt modelId="{0EF73EBF-6661-4488-A0FF-B57311F00D89}" type="sibTrans" cxnId="{18E742A6-7E18-4CE4-AAB5-5465D1918669}">
      <dgm:prSet/>
      <dgm:spPr/>
      <dgm:t>
        <a:bodyPr/>
        <a:lstStyle/>
        <a:p>
          <a:endParaRPr lang="ru-RU"/>
        </a:p>
      </dgm:t>
    </dgm:pt>
    <dgm:pt modelId="{208D4DF6-D051-454D-860F-D4558196A0C1}">
      <dgm:prSet phldrT="[Текст]" custT="1"/>
      <dgm:spPr>
        <a:solidFill>
          <a:srgbClr val="FFDB69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27A5A7-9307-4738-8CBC-19382C21E12C}" type="parTrans" cxnId="{490DA48B-144A-4A1A-8B0E-78A1F8BAB039}">
      <dgm:prSet/>
      <dgm:spPr/>
      <dgm:t>
        <a:bodyPr/>
        <a:lstStyle/>
        <a:p>
          <a:endParaRPr lang="ru-RU"/>
        </a:p>
      </dgm:t>
    </dgm:pt>
    <dgm:pt modelId="{4634C5A2-F622-4BD7-B817-0E1D78F1AA64}" type="sibTrans" cxnId="{490DA48B-144A-4A1A-8B0E-78A1F8BAB039}">
      <dgm:prSet/>
      <dgm:spPr/>
      <dgm:t>
        <a:bodyPr/>
        <a:lstStyle/>
        <a:p>
          <a:endParaRPr lang="ru-RU"/>
        </a:p>
      </dgm:t>
    </dgm:pt>
    <dgm:pt modelId="{E603A8C6-B7CE-406D-AFF2-445A5B82574F}">
      <dgm:prSet phldrT="[Текст]"/>
      <dgm:spPr>
        <a:solidFill>
          <a:srgbClr val="FFDB6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Опросы, беседы, консультирование учителя-логопеда и др. специалистов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6C49A1-5510-4A68-A1EA-2EE9B4C4730A}" type="parTrans" cxnId="{085418FF-F713-4A56-BE42-A5E8C641C71D}">
      <dgm:prSet/>
      <dgm:spPr/>
      <dgm:t>
        <a:bodyPr/>
        <a:lstStyle/>
        <a:p>
          <a:endParaRPr lang="ru-RU"/>
        </a:p>
      </dgm:t>
    </dgm:pt>
    <dgm:pt modelId="{E08D3857-8F80-473F-9BDC-2B7558160DFE}" type="sibTrans" cxnId="{085418FF-F713-4A56-BE42-A5E8C641C71D}">
      <dgm:prSet/>
      <dgm:spPr/>
      <dgm:t>
        <a:bodyPr/>
        <a:lstStyle/>
        <a:p>
          <a:endParaRPr lang="ru-RU"/>
        </a:p>
      </dgm:t>
    </dgm:pt>
    <dgm:pt modelId="{57F8AB60-D3B1-4221-A635-C376E895EF9C}" type="pres">
      <dgm:prSet presAssocID="{CA10464B-E5FC-48CF-826F-9EEEFA2C5D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72682-FC65-46A5-B933-68FC3C3C32D4}" type="pres">
      <dgm:prSet presAssocID="{AD7FFBE9-0415-4D43-8C4F-0EE7FC6FD1D0}" presName="root1" presStyleCnt="0"/>
      <dgm:spPr/>
    </dgm:pt>
    <dgm:pt modelId="{785D3E42-F75A-4562-BB22-F531D1E3C2B8}" type="pres">
      <dgm:prSet presAssocID="{AD7FFBE9-0415-4D43-8C4F-0EE7FC6FD1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C95D2-5EE0-4753-AB0C-5F836A73E688}" type="pres">
      <dgm:prSet presAssocID="{AD7FFBE9-0415-4D43-8C4F-0EE7FC6FD1D0}" presName="level2hierChild" presStyleCnt="0"/>
      <dgm:spPr/>
    </dgm:pt>
    <dgm:pt modelId="{22CAA32C-4445-49F0-A4AD-ED7808D64F7D}" type="pres">
      <dgm:prSet presAssocID="{7A62B550-4922-48CE-80E5-4166A1D1045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2D7FD69-69C8-48A5-98E9-7EF2BA59C1E3}" type="pres">
      <dgm:prSet presAssocID="{7A62B550-4922-48CE-80E5-4166A1D1045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C3EACC8-9117-4159-841D-4B78A66DEB49}" type="pres">
      <dgm:prSet presAssocID="{C4AF9879-5522-4A99-991A-41DA25954645}" presName="root2" presStyleCnt="0"/>
      <dgm:spPr/>
    </dgm:pt>
    <dgm:pt modelId="{3C82B72F-3107-4079-867C-22BF1786B871}" type="pres">
      <dgm:prSet presAssocID="{C4AF9879-5522-4A99-991A-41DA2595464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E8C725-926E-42D2-8DE8-8F1EEB6F695B}" type="pres">
      <dgm:prSet presAssocID="{C4AF9879-5522-4A99-991A-41DA25954645}" presName="level3hierChild" presStyleCnt="0"/>
      <dgm:spPr/>
    </dgm:pt>
    <dgm:pt modelId="{89C04AE4-B675-4443-8C5A-810C34F8A8CF}" type="pres">
      <dgm:prSet presAssocID="{C647C5B5-B1A7-4CAB-A7E8-0DDBBC90532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69EE203-C620-4DE5-B48C-A158BDA8BAAA}" type="pres">
      <dgm:prSet presAssocID="{C647C5B5-B1A7-4CAB-A7E8-0DDBBC90532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BA5419C-4387-4D9D-ABC2-B2BE8ABABCB8}" type="pres">
      <dgm:prSet presAssocID="{C644173F-FCC9-4DEC-93A2-E016E5FA34C3}" presName="root2" presStyleCnt="0"/>
      <dgm:spPr/>
    </dgm:pt>
    <dgm:pt modelId="{AA05B2AC-0E5F-4496-8F26-FF9623C5BC8E}" type="pres">
      <dgm:prSet presAssocID="{C644173F-FCC9-4DEC-93A2-E016E5FA34C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4CD31-2346-485D-8533-16983A0BD07F}" type="pres">
      <dgm:prSet presAssocID="{C644173F-FCC9-4DEC-93A2-E016E5FA34C3}" presName="level3hierChild" presStyleCnt="0"/>
      <dgm:spPr/>
    </dgm:pt>
    <dgm:pt modelId="{5F22DBE5-372C-4610-8F95-B4FD12FEAFDC}" type="pres">
      <dgm:prSet presAssocID="{8D9101EA-EFB2-47EC-972B-A0562278977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38A6B7E6-F83B-4FE1-B0D5-EA520851028C}" type="pres">
      <dgm:prSet presAssocID="{8D9101EA-EFB2-47EC-972B-A0562278977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EFF88F09-A764-4FD9-A642-A5A6EA0D76FC}" type="pres">
      <dgm:prSet presAssocID="{61355B45-E88B-4E79-94F3-A66E2907533D}" presName="root2" presStyleCnt="0"/>
      <dgm:spPr/>
    </dgm:pt>
    <dgm:pt modelId="{89262533-19BA-40AF-82D6-1722DDF448C6}" type="pres">
      <dgm:prSet presAssocID="{61355B45-E88B-4E79-94F3-A66E2907533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74496-A59F-4689-86BB-2C3F902438D3}" type="pres">
      <dgm:prSet presAssocID="{61355B45-E88B-4E79-94F3-A66E2907533D}" presName="level3hierChild" presStyleCnt="0"/>
      <dgm:spPr/>
    </dgm:pt>
    <dgm:pt modelId="{693C8FF2-C52D-40CD-97AA-8F58DD7714C6}" type="pres">
      <dgm:prSet presAssocID="{F627A5A7-9307-4738-8CBC-19382C21E12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2D3CA17-1425-4F06-BB26-630BA4BEAC46}" type="pres">
      <dgm:prSet presAssocID="{F627A5A7-9307-4738-8CBC-19382C21E12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B250860-2230-4D90-8522-CDE8C188FEC7}" type="pres">
      <dgm:prSet presAssocID="{208D4DF6-D051-454D-860F-D4558196A0C1}" presName="root2" presStyleCnt="0"/>
      <dgm:spPr/>
    </dgm:pt>
    <dgm:pt modelId="{BC870704-BA05-4C31-A894-0D6843DC9399}" type="pres">
      <dgm:prSet presAssocID="{208D4DF6-D051-454D-860F-D4558196A0C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82AB93-59F1-4ACC-ACC0-DEA24BF15222}" type="pres">
      <dgm:prSet presAssocID="{208D4DF6-D051-454D-860F-D4558196A0C1}" presName="level3hierChild" presStyleCnt="0"/>
      <dgm:spPr/>
    </dgm:pt>
    <dgm:pt modelId="{2F9CB1B1-0E5A-4954-B504-D7175F423163}" type="pres">
      <dgm:prSet presAssocID="{D36C49A1-5510-4A68-A1EA-2EE9B4C4730A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99E4BC72-7D66-496E-827B-E0B2CCBD486C}" type="pres">
      <dgm:prSet presAssocID="{D36C49A1-5510-4A68-A1EA-2EE9B4C4730A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F00D0CE-D822-4426-A4AE-EC99D67BB48D}" type="pres">
      <dgm:prSet presAssocID="{E603A8C6-B7CE-406D-AFF2-445A5B82574F}" presName="root2" presStyleCnt="0"/>
      <dgm:spPr/>
    </dgm:pt>
    <dgm:pt modelId="{22B16FF4-9067-4556-AFAA-B65C8C43AC29}" type="pres">
      <dgm:prSet presAssocID="{E603A8C6-B7CE-406D-AFF2-445A5B82574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1B8C6-0890-4236-A457-C5165B0FA373}" type="pres">
      <dgm:prSet presAssocID="{E603A8C6-B7CE-406D-AFF2-445A5B82574F}" presName="level3hierChild" presStyleCnt="0"/>
      <dgm:spPr/>
    </dgm:pt>
  </dgm:ptLst>
  <dgm:cxnLst>
    <dgm:cxn modelId="{015B5B27-5B9B-47A4-B3C7-1FEB2FBDA499}" srcId="{AD7FFBE9-0415-4D43-8C4F-0EE7FC6FD1D0}" destId="{C4AF9879-5522-4A99-991A-41DA25954645}" srcOrd="0" destOrd="0" parTransId="{7A62B550-4922-48CE-80E5-4166A1D1045B}" sibTransId="{2CA4A10C-3971-479E-B2C3-AE213CEFD216}"/>
    <dgm:cxn modelId="{2C088D36-4726-47E4-AAB0-34AB2CCADAA9}" type="presOf" srcId="{D36C49A1-5510-4A68-A1EA-2EE9B4C4730A}" destId="{2F9CB1B1-0E5A-4954-B504-D7175F423163}" srcOrd="0" destOrd="0" presId="urn:microsoft.com/office/officeart/2005/8/layout/hierarchy2"/>
    <dgm:cxn modelId="{E4D73335-13E6-4A8D-9129-DBB142057E6F}" type="presOf" srcId="{61355B45-E88B-4E79-94F3-A66E2907533D}" destId="{89262533-19BA-40AF-82D6-1722DDF448C6}" srcOrd="0" destOrd="0" presId="urn:microsoft.com/office/officeart/2005/8/layout/hierarchy2"/>
    <dgm:cxn modelId="{CFAD8290-1622-42B2-BE82-D94DA0A6478E}" type="presOf" srcId="{7A62B550-4922-48CE-80E5-4166A1D1045B}" destId="{82D7FD69-69C8-48A5-98E9-7EF2BA59C1E3}" srcOrd="1" destOrd="0" presId="urn:microsoft.com/office/officeart/2005/8/layout/hierarchy2"/>
    <dgm:cxn modelId="{88F6215C-A44B-4EB7-84B4-C5AF23A23BB9}" type="presOf" srcId="{8D9101EA-EFB2-47EC-972B-A0562278977F}" destId="{38A6B7E6-F83B-4FE1-B0D5-EA520851028C}" srcOrd="1" destOrd="0" presId="urn:microsoft.com/office/officeart/2005/8/layout/hierarchy2"/>
    <dgm:cxn modelId="{E40ABD7F-EA0F-447E-8FB9-B69B22C050D0}" type="presOf" srcId="{C644173F-FCC9-4DEC-93A2-E016E5FA34C3}" destId="{AA05B2AC-0E5F-4496-8F26-FF9623C5BC8E}" srcOrd="0" destOrd="0" presId="urn:microsoft.com/office/officeart/2005/8/layout/hierarchy2"/>
    <dgm:cxn modelId="{490DA48B-144A-4A1A-8B0E-78A1F8BAB039}" srcId="{AD7FFBE9-0415-4D43-8C4F-0EE7FC6FD1D0}" destId="{208D4DF6-D051-454D-860F-D4558196A0C1}" srcOrd="1" destOrd="0" parTransId="{F627A5A7-9307-4738-8CBC-19382C21E12C}" sibTransId="{4634C5A2-F622-4BD7-B817-0E1D78F1AA64}"/>
    <dgm:cxn modelId="{A259C9E0-6819-43FC-8367-9B1147CE32B5}" type="presOf" srcId="{E603A8C6-B7CE-406D-AFF2-445A5B82574F}" destId="{22B16FF4-9067-4556-AFAA-B65C8C43AC29}" srcOrd="0" destOrd="0" presId="urn:microsoft.com/office/officeart/2005/8/layout/hierarchy2"/>
    <dgm:cxn modelId="{736E8766-D011-472F-BB95-1F45E0F4424D}" type="presOf" srcId="{C647C5B5-B1A7-4CAB-A7E8-0DDBBC90532E}" destId="{89C04AE4-B675-4443-8C5A-810C34F8A8CF}" srcOrd="0" destOrd="0" presId="urn:microsoft.com/office/officeart/2005/8/layout/hierarchy2"/>
    <dgm:cxn modelId="{CE0CA578-8E19-4AE4-A001-3E9BBC77496F}" srcId="{CA10464B-E5FC-48CF-826F-9EEEFA2C5D92}" destId="{AD7FFBE9-0415-4D43-8C4F-0EE7FC6FD1D0}" srcOrd="0" destOrd="0" parTransId="{3855AEA7-404E-4B9D-A658-A2B0D89803A1}" sibTransId="{9E8776B8-5850-48D5-AFF1-A1A7B87AE5C0}"/>
    <dgm:cxn modelId="{18E742A6-7E18-4CE4-AAB5-5465D1918669}" srcId="{C4AF9879-5522-4A99-991A-41DA25954645}" destId="{61355B45-E88B-4E79-94F3-A66E2907533D}" srcOrd="1" destOrd="0" parTransId="{8D9101EA-EFB2-47EC-972B-A0562278977F}" sibTransId="{0EF73EBF-6661-4488-A0FF-B57311F00D89}"/>
    <dgm:cxn modelId="{00C248AA-4206-4D4B-A13B-6AEC31F1D4F6}" type="presOf" srcId="{D36C49A1-5510-4A68-A1EA-2EE9B4C4730A}" destId="{99E4BC72-7D66-496E-827B-E0B2CCBD486C}" srcOrd="1" destOrd="0" presId="urn:microsoft.com/office/officeart/2005/8/layout/hierarchy2"/>
    <dgm:cxn modelId="{41597064-75A4-4062-B4B9-B5203A505148}" type="presOf" srcId="{AD7FFBE9-0415-4D43-8C4F-0EE7FC6FD1D0}" destId="{785D3E42-F75A-4562-BB22-F531D1E3C2B8}" srcOrd="0" destOrd="0" presId="urn:microsoft.com/office/officeart/2005/8/layout/hierarchy2"/>
    <dgm:cxn modelId="{085418FF-F713-4A56-BE42-A5E8C641C71D}" srcId="{208D4DF6-D051-454D-860F-D4558196A0C1}" destId="{E603A8C6-B7CE-406D-AFF2-445A5B82574F}" srcOrd="0" destOrd="0" parTransId="{D36C49A1-5510-4A68-A1EA-2EE9B4C4730A}" sibTransId="{E08D3857-8F80-473F-9BDC-2B7558160DFE}"/>
    <dgm:cxn modelId="{50B7983E-010A-4D64-9478-CA1C0D2E5033}" type="presOf" srcId="{208D4DF6-D051-454D-860F-D4558196A0C1}" destId="{BC870704-BA05-4C31-A894-0D6843DC9399}" srcOrd="0" destOrd="0" presId="urn:microsoft.com/office/officeart/2005/8/layout/hierarchy2"/>
    <dgm:cxn modelId="{108EC68E-F965-425B-86F0-7839460F990D}" type="presOf" srcId="{C4AF9879-5522-4A99-991A-41DA25954645}" destId="{3C82B72F-3107-4079-867C-22BF1786B871}" srcOrd="0" destOrd="0" presId="urn:microsoft.com/office/officeart/2005/8/layout/hierarchy2"/>
    <dgm:cxn modelId="{7633CC32-0E45-4A2E-9133-9487786AA6EB}" type="presOf" srcId="{7A62B550-4922-48CE-80E5-4166A1D1045B}" destId="{22CAA32C-4445-49F0-A4AD-ED7808D64F7D}" srcOrd="0" destOrd="0" presId="urn:microsoft.com/office/officeart/2005/8/layout/hierarchy2"/>
    <dgm:cxn modelId="{0CCA6D87-459A-464D-8681-7494F979D4C6}" srcId="{C4AF9879-5522-4A99-991A-41DA25954645}" destId="{C644173F-FCC9-4DEC-93A2-E016E5FA34C3}" srcOrd="0" destOrd="0" parTransId="{C647C5B5-B1A7-4CAB-A7E8-0DDBBC90532E}" sibTransId="{B78ED029-5ECA-4ADF-AB86-2A91DCEF6071}"/>
    <dgm:cxn modelId="{D88EBDAF-0C2F-4933-BCF8-4DA70474C9F1}" type="presOf" srcId="{CA10464B-E5FC-48CF-826F-9EEEFA2C5D92}" destId="{57F8AB60-D3B1-4221-A635-C376E895EF9C}" srcOrd="0" destOrd="0" presId="urn:microsoft.com/office/officeart/2005/8/layout/hierarchy2"/>
    <dgm:cxn modelId="{5842D801-8FFC-4C32-8AE8-6720707CA461}" type="presOf" srcId="{C647C5B5-B1A7-4CAB-A7E8-0DDBBC90532E}" destId="{A69EE203-C620-4DE5-B48C-A158BDA8BAAA}" srcOrd="1" destOrd="0" presId="urn:microsoft.com/office/officeart/2005/8/layout/hierarchy2"/>
    <dgm:cxn modelId="{2E94F3A8-1DB8-4EE5-B792-1BC7AA789A52}" type="presOf" srcId="{F627A5A7-9307-4738-8CBC-19382C21E12C}" destId="{E2D3CA17-1425-4F06-BB26-630BA4BEAC46}" srcOrd="1" destOrd="0" presId="urn:microsoft.com/office/officeart/2005/8/layout/hierarchy2"/>
    <dgm:cxn modelId="{F1A3E75C-DDDD-4771-AA8F-8BAD35436FBF}" type="presOf" srcId="{F627A5A7-9307-4738-8CBC-19382C21E12C}" destId="{693C8FF2-C52D-40CD-97AA-8F58DD7714C6}" srcOrd="0" destOrd="0" presId="urn:microsoft.com/office/officeart/2005/8/layout/hierarchy2"/>
    <dgm:cxn modelId="{C6D2EB42-AC87-4911-B3A0-A4C086BBAF05}" type="presOf" srcId="{8D9101EA-EFB2-47EC-972B-A0562278977F}" destId="{5F22DBE5-372C-4610-8F95-B4FD12FEAFDC}" srcOrd="0" destOrd="0" presId="urn:microsoft.com/office/officeart/2005/8/layout/hierarchy2"/>
    <dgm:cxn modelId="{FDDAEBF9-7B57-492D-A4DC-17D60C9EE4F5}" type="presParOf" srcId="{57F8AB60-D3B1-4221-A635-C376E895EF9C}" destId="{24C72682-FC65-46A5-B933-68FC3C3C32D4}" srcOrd="0" destOrd="0" presId="urn:microsoft.com/office/officeart/2005/8/layout/hierarchy2"/>
    <dgm:cxn modelId="{3CA7F1BD-AD34-48E4-A40C-1BD5296E83EC}" type="presParOf" srcId="{24C72682-FC65-46A5-B933-68FC3C3C32D4}" destId="{785D3E42-F75A-4562-BB22-F531D1E3C2B8}" srcOrd="0" destOrd="0" presId="urn:microsoft.com/office/officeart/2005/8/layout/hierarchy2"/>
    <dgm:cxn modelId="{6ECD0D29-ADC4-48C5-A14D-0F1F58F996EC}" type="presParOf" srcId="{24C72682-FC65-46A5-B933-68FC3C3C32D4}" destId="{F4EC95D2-5EE0-4753-AB0C-5F836A73E688}" srcOrd="1" destOrd="0" presId="urn:microsoft.com/office/officeart/2005/8/layout/hierarchy2"/>
    <dgm:cxn modelId="{F4594111-EA59-46CB-9C34-C60F3104F5C6}" type="presParOf" srcId="{F4EC95D2-5EE0-4753-AB0C-5F836A73E688}" destId="{22CAA32C-4445-49F0-A4AD-ED7808D64F7D}" srcOrd="0" destOrd="0" presId="urn:microsoft.com/office/officeart/2005/8/layout/hierarchy2"/>
    <dgm:cxn modelId="{27124D2E-812B-4EF8-984B-14FACE2BDAEB}" type="presParOf" srcId="{22CAA32C-4445-49F0-A4AD-ED7808D64F7D}" destId="{82D7FD69-69C8-48A5-98E9-7EF2BA59C1E3}" srcOrd="0" destOrd="0" presId="urn:microsoft.com/office/officeart/2005/8/layout/hierarchy2"/>
    <dgm:cxn modelId="{9388BCDF-F938-4B5D-800C-12FAEE100F4C}" type="presParOf" srcId="{F4EC95D2-5EE0-4753-AB0C-5F836A73E688}" destId="{AC3EACC8-9117-4159-841D-4B78A66DEB49}" srcOrd="1" destOrd="0" presId="urn:microsoft.com/office/officeart/2005/8/layout/hierarchy2"/>
    <dgm:cxn modelId="{5884D8F4-1A54-4032-940F-16D1C7722A12}" type="presParOf" srcId="{AC3EACC8-9117-4159-841D-4B78A66DEB49}" destId="{3C82B72F-3107-4079-867C-22BF1786B871}" srcOrd="0" destOrd="0" presId="urn:microsoft.com/office/officeart/2005/8/layout/hierarchy2"/>
    <dgm:cxn modelId="{CDEB5F5E-D24B-407D-A972-209E914B72C3}" type="presParOf" srcId="{AC3EACC8-9117-4159-841D-4B78A66DEB49}" destId="{7CE8C725-926E-42D2-8DE8-8F1EEB6F695B}" srcOrd="1" destOrd="0" presId="urn:microsoft.com/office/officeart/2005/8/layout/hierarchy2"/>
    <dgm:cxn modelId="{A0BB4082-888F-4390-A370-16540D48AD11}" type="presParOf" srcId="{7CE8C725-926E-42D2-8DE8-8F1EEB6F695B}" destId="{89C04AE4-B675-4443-8C5A-810C34F8A8CF}" srcOrd="0" destOrd="0" presId="urn:microsoft.com/office/officeart/2005/8/layout/hierarchy2"/>
    <dgm:cxn modelId="{E1CD0B5E-E3D5-47E6-9879-FE8580AE5958}" type="presParOf" srcId="{89C04AE4-B675-4443-8C5A-810C34F8A8CF}" destId="{A69EE203-C620-4DE5-B48C-A158BDA8BAAA}" srcOrd="0" destOrd="0" presId="urn:microsoft.com/office/officeart/2005/8/layout/hierarchy2"/>
    <dgm:cxn modelId="{1ED2509D-019A-4C4D-B76B-DE4B997E5C69}" type="presParOf" srcId="{7CE8C725-926E-42D2-8DE8-8F1EEB6F695B}" destId="{4BA5419C-4387-4D9D-ABC2-B2BE8ABABCB8}" srcOrd="1" destOrd="0" presId="urn:microsoft.com/office/officeart/2005/8/layout/hierarchy2"/>
    <dgm:cxn modelId="{BFF4B8BB-4CC4-4584-BF11-921C723DA070}" type="presParOf" srcId="{4BA5419C-4387-4D9D-ABC2-B2BE8ABABCB8}" destId="{AA05B2AC-0E5F-4496-8F26-FF9623C5BC8E}" srcOrd="0" destOrd="0" presId="urn:microsoft.com/office/officeart/2005/8/layout/hierarchy2"/>
    <dgm:cxn modelId="{52A66822-E6D9-4590-9F71-EC29C06BBBC7}" type="presParOf" srcId="{4BA5419C-4387-4D9D-ABC2-B2BE8ABABCB8}" destId="{D3F4CD31-2346-485D-8533-16983A0BD07F}" srcOrd="1" destOrd="0" presId="urn:microsoft.com/office/officeart/2005/8/layout/hierarchy2"/>
    <dgm:cxn modelId="{DD5CBFF0-37E4-4CF9-822C-0973FCBFC991}" type="presParOf" srcId="{7CE8C725-926E-42D2-8DE8-8F1EEB6F695B}" destId="{5F22DBE5-372C-4610-8F95-B4FD12FEAFDC}" srcOrd="2" destOrd="0" presId="urn:microsoft.com/office/officeart/2005/8/layout/hierarchy2"/>
    <dgm:cxn modelId="{38087F9D-38D1-46DA-ABF3-7ABD8FFCAA28}" type="presParOf" srcId="{5F22DBE5-372C-4610-8F95-B4FD12FEAFDC}" destId="{38A6B7E6-F83B-4FE1-B0D5-EA520851028C}" srcOrd="0" destOrd="0" presId="urn:microsoft.com/office/officeart/2005/8/layout/hierarchy2"/>
    <dgm:cxn modelId="{25F38B5F-1823-4290-8C0C-B63AAA2307C7}" type="presParOf" srcId="{7CE8C725-926E-42D2-8DE8-8F1EEB6F695B}" destId="{EFF88F09-A764-4FD9-A642-A5A6EA0D76FC}" srcOrd="3" destOrd="0" presId="urn:microsoft.com/office/officeart/2005/8/layout/hierarchy2"/>
    <dgm:cxn modelId="{F08022A1-535B-4A3F-9A3F-A633C19EEADC}" type="presParOf" srcId="{EFF88F09-A764-4FD9-A642-A5A6EA0D76FC}" destId="{89262533-19BA-40AF-82D6-1722DDF448C6}" srcOrd="0" destOrd="0" presId="urn:microsoft.com/office/officeart/2005/8/layout/hierarchy2"/>
    <dgm:cxn modelId="{9E2F3260-4EA1-423F-A31D-18A9C2D385BE}" type="presParOf" srcId="{EFF88F09-A764-4FD9-A642-A5A6EA0D76FC}" destId="{21174496-A59F-4689-86BB-2C3F902438D3}" srcOrd="1" destOrd="0" presId="urn:microsoft.com/office/officeart/2005/8/layout/hierarchy2"/>
    <dgm:cxn modelId="{44E2C37B-7FD2-45E3-B150-E6829F9C8554}" type="presParOf" srcId="{F4EC95D2-5EE0-4753-AB0C-5F836A73E688}" destId="{693C8FF2-C52D-40CD-97AA-8F58DD7714C6}" srcOrd="2" destOrd="0" presId="urn:microsoft.com/office/officeart/2005/8/layout/hierarchy2"/>
    <dgm:cxn modelId="{01DB002B-AD1D-42AB-924D-E6056115760E}" type="presParOf" srcId="{693C8FF2-C52D-40CD-97AA-8F58DD7714C6}" destId="{E2D3CA17-1425-4F06-BB26-630BA4BEAC46}" srcOrd="0" destOrd="0" presId="urn:microsoft.com/office/officeart/2005/8/layout/hierarchy2"/>
    <dgm:cxn modelId="{CFB7E081-DA12-43F5-851E-BDA9431767D7}" type="presParOf" srcId="{F4EC95D2-5EE0-4753-AB0C-5F836A73E688}" destId="{6B250860-2230-4D90-8522-CDE8C188FEC7}" srcOrd="3" destOrd="0" presId="urn:microsoft.com/office/officeart/2005/8/layout/hierarchy2"/>
    <dgm:cxn modelId="{2ACFD78A-817B-429E-BB78-4AEFD181EEC8}" type="presParOf" srcId="{6B250860-2230-4D90-8522-CDE8C188FEC7}" destId="{BC870704-BA05-4C31-A894-0D6843DC9399}" srcOrd="0" destOrd="0" presId="urn:microsoft.com/office/officeart/2005/8/layout/hierarchy2"/>
    <dgm:cxn modelId="{3D667059-5A1B-4124-889D-B9864A6F6433}" type="presParOf" srcId="{6B250860-2230-4D90-8522-CDE8C188FEC7}" destId="{8782AB93-59F1-4ACC-ACC0-DEA24BF15222}" srcOrd="1" destOrd="0" presId="urn:microsoft.com/office/officeart/2005/8/layout/hierarchy2"/>
    <dgm:cxn modelId="{366AACD0-9034-4D7B-A9D7-BCFFA000B5F4}" type="presParOf" srcId="{8782AB93-59F1-4ACC-ACC0-DEA24BF15222}" destId="{2F9CB1B1-0E5A-4954-B504-D7175F423163}" srcOrd="0" destOrd="0" presId="urn:microsoft.com/office/officeart/2005/8/layout/hierarchy2"/>
    <dgm:cxn modelId="{0ED5A813-48D9-417A-944A-D3591636D925}" type="presParOf" srcId="{2F9CB1B1-0E5A-4954-B504-D7175F423163}" destId="{99E4BC72-7D66-496E-827B-E0B2CCBD486C}" srcOrd="0" destOrd="0" presId="urn:microsoft.com/office/officeart/2005/8/layout/hierarchy2"/>
    <dgm:cxn modelId="{183591CA-87F6-4CE6-8555-DD7AFDD615FC}" type="presParOf" srcId="{8782AB93-59F1-4ACC-ACC0-DEA24BF15222}" destId="{0F00D0CE-D822-4426-A4AE-EC99D67BB48D}" srcOrd="1" destOrd="0" presId="urn:microsoft.com/office/officeart/2005/8/layout/hierarchy2"/>
    <dgm:cxn modelId="{C41B1652-0B93-406B-A5DE-616E192BF8A4}" type="presParOf" srcId="{0F00D0CE-D822-4426-A4AE-EC99D67BB48D}" destId="{22B16FF4-9067-4556-AFAA-B65C8C43AC29}" srcOrd="0" destOrd="0" presId="urn:microsoft.com/office/officeart/2005/8/layout/hierarchy2"/>
    <dgm:cxn modelId="{1AD3B1AF-A7BB-41B7-B3F2-3EAF3E58C388}" type="presParOf" srcId="{0F00D0CE-D822-4426-A4AE-EC99D67BB48D}" destId="{1F21B8C6-0890-4236-A457-C5165B0FA3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DF0253-7E99-45CA-B997-4BA35C1E59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562D83-FA17-4ABB-A0DC-D26599A86E54}">
      <dgm:prSet phldrT="[Текст]"/>
      <dgm:spPr>
        <a:solidFill>
          <a:srgbClr val="DB945F">
            <a:alpha val="82000"/>
          </a:srgb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Материально-техническое обеспечение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1359FB-06F4-47C1-BAA6-3C10275C0015}" type="parTrans" cxnId="{D1E99378-62DB-4808-87FA-A035EF3F0EC3}">
      <dgm:prSet/>
      <dgm:spPr/>
      <dgm:t>
        <a:bodyPr/>
        <a:lstStyle/>
        <a:p>
          <a:endParaRPr lang="ru-RU"/>
        </a:p>
      </dgm:t>
    </dgm:pt>
    <dgm:pt modelId="{4F8A67F7-89CD-4D9C-8235-848D2122C7D6}" type="sibTrans" cxnId="{D1E99378-62DB-4808-87FA-A035EF3F0EC3}">
      <dgm:prSet/>
      <dgm:spPr/>
      <dgm:t>
        <a:bodyPr/>
        <a:lstStyle/>
        <a:p>
          <a:endParaRPr lang="ru-RU"/>
        </a:p>
      </dgm:t>
    </dgm:pt>
    <dgm:pt modelId="{9DD36EFC-2E8A-4683-9909-24B82BFB1343}">
      <dgm:prSet phldrT="[Текст]" custT="1"/>
      <dgm:spPr>
        <a:solidFill>
          <a:srgbClr val="DB945F">
            <a:alpha val="1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образовательного процесса современными техническими средствами обучения и коррекции</a:t>
          </a:r>
          <a:endParaRPr lang="ru-RU" sz="1400" dirty="0"/>
        </a:p>
      </dgm:t>
    </dgm:pt>
    <dgm:pt modelId="{1CC40278-B8BC-467E-9DC4-9A3E5B190653}" type="parTrans" cxnId="{BB7854F4-A75C-4573-B182-E975612C558B}">
      <dgm:prSet/>
      <dgm:spPr/>
      <dgm:t>
        <a:bodyPr/>
        <a:lstStyle/>
        <a:p>
          <a:endParaRPr lang="ru-RU"/>
        </a:p>
      </dgm:t>
    </dgm:pt>
    <dgm:pt modelId="{D9440307-FE8F-4D94-97C0-6295A08D5A1D}" type="sibTrans" cxnId="{BB7854F4-A75C-4573-B182-E975612C558B}">
      <dgm:prSet/>
      <dgm:spPr/>
      <dgm:t>
        <a:bodyPr/>
        <a:lstStyle/>
        <a:p>
          <a:endParaRPr lang="ru-RU"/>
        </a:p>
      </dgm:t>
    </dgm:pt>
    <dgm:pt modelId="{820E1D51-E0C4-4026-B3B3-BA8D635DE93C}">
      <dgm:prSet phldrT="[Текст]"/>
      <dgm:spPr>
        <a:solidFill>
          <a:srgbClr val="C9E7A7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Кадровое обеспечение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76B80B-49E4-40F8-94E7-0B0A0E4BDF3C}" type="parTrans" cxnId="{3F9FA608-EA5C-4887-8368-74E09AC6D793}">
      <dgm:prSet/>
      <dgm:spPr/>
      <dgm:t>
        <a:bodyPr/>
        <a:lstStyle/>
        <a:p>
          <a:endParaRPr lang="ru-RU"/>
        </a:p>
      </dgm:t>
    </dgm:pt>
    <dgm:pt modelId="{459BAF67-A890-495D-B87A-5313D9CC854A}" type="sibTrans" cxnId="{3F9FA608-EA5C-4887-8368-74E09AC6D793}">
      <dgm:prSet/>
      <dgm:spPr/>
      <dgm:t>
        <a:bodyPr/>
        <a:lstStyle/>
        <a:p>
          <a:endParaRPr lang="ru-RU"/>
        </a:p>
      </dgm:t>
    </dgm:pt>
    <dgm:pt modelId="{14FDAF4E-C1C8-442A-9519-990C53578A1C}">
      <dgm:prSet phldrT="[Текст]" custT="1"/>
      <dgm:spPr>
        <a:solidFill>
          <a:srgbClr val="C9E7A7">
            <a:alpha val="34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Методическая служба: воспитатели, учителя-логопеды, музыкальный руководитель, учителя-дефектологи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05252EC-5320-4823-95B2-684A177C14DB}" type="parTrans" cxnId="{1FD3E83D-6974-4562-B564-F42CD46237EE}">
      <dgm:prSet/>
      <dgm:spPr/>
      <dgm:t>
        <a:bodyPr/>
        <a:lstStyle/>
        <a:p>
          <a:endParaRPr lang="ru-RU"/>
        </a:p>
      </dgm:t>
    </dgm:pt>
    <dgm:pt modelId="{4B294E20-7A2F-4E8D-A647-A6B7131F7D6B}" type="sibTrans" cxnId="{1FD3E83D-6974-4562-B564-F42CD46237EE}">
      <dgm:prSet/>
      <dgm:spPr/>
      <dgm:t>
        <a:bodyPr/>
        <a:lstStyle/>
        <a:p>
          <a:endParaRPr lang="ru-RU"/>
        </a:p>
      </dgm:t>
    </dgm:pt>
    <dgm:pt modelId="{F0441564-7B67-487D-A101-D7B1E5D80D5B}">
      <dgm:prSet phldrT="[Текст]" custT="1"/>
      <dgm:spPr>
        <a:solidFill>
          <a:srgbClr val="C9E7A7">
            <a:alpha val="34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Психологическая служба: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педагоги-психологи</a:t>
          </a:r>
          <a:r>
            <a:rPr lang="ru-RU" sz="1400" dirty="0" smtClean="0"/>
            <a:t>.</a:t>
          </a:r>
          <a:endParaRPr lang="ru-RU" sz="1400" dirty="0"/>
        </a:p>
      </dgm:t>
    </dgm:pt>
    <dgm:pt modelId="{7D1C1613-4E31-4BDF-87A9-731493F82A95}" type="parTrans" cxnId="{83922E48-80F4-4287-98B5-B733094A8745}">
      <dgm:prSet/>
      <dgm:spPr/>
      <dgm:t>
        <a:bodyPr/>
        <a:lstStyle/>
        <a:p>
          <a:endParaRPr lang="ru-RU"/>
        </a:p>
      </dgm:t>
    </dgm:pt>
    <dgm:pt modelId="{D339B3FE-544A-43FD-998A-96513FDF611B}" type="sibTrans" cxnId="{83922E48-80F4-4287-98B5-B733094A8745}">
      <dgm:prSet/>
      <dgm:spPr/>
      <dgm:t>
        <a:bodyPr/>
        <a:lstStyle/>
        <a:p>
          <a:endParaRPr lang="ru-RU"/>
        </a:p>
      </dgm:t>
    </dgm:pt>
    <dgm:pt modelId="{AD3328B5-AB3D-4B1E-A0A7-217012A2C201}">
      <dgm:prSet custT="1"/>
      <dgm:spPr>
        <a:solidFill>
          <a:srgbClr val="DB945F">
            <a:alpha val="14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методическими материалами и средствами обучения и воспитания</a:t>
          </a:r>
          <a:endParaRPr lang="ru-RU" sz="1400" dirty="0"/>
        </a:p>
      </dgm:t>
    </dgm:pt>
    <dgm:pt modelId="{A74628D7-E76C-4B89-B270-017CFFA2D345}" type="parTrans" cxnId="{F61765F9-5090-4CB8-A7BC-7AEF8A26B0C6}">
      <dgm:prSet/>
      <dgm:spPr/>
      <dgm:t>
        <a:bodyPr/>
        <a:lstStyle/>
        <a:p>
          <a:endParaRPr lang="ru-RU"/>
        </a:p>
      </dgm:t>
    </dgm:pt>
    <dgm:pt modelId="{ABC8E7AD-8AF8-4B95-B9F5-D2DEF0721C23}" type="sibTrans" cxnId="{F61765F9-5090-4CB8-A7BC-7AEF8A26B0C6}">
      <dgm:prSet/>
      <dgm:spPr/>
      <dgm:t>
        <a:bodyPr/>
        <a:lstStyle/>
        <a:p>
          <a:endParaRPr lang="ru-RU"/>
        </a:p>
      </dgm:t>
    </dgm:pt>
    <dgm:pt modelId="{82E0E0F6-1F90-4AA4-81A6-6422DE09D035}">
      <dgm:prSet custT="1"/>
      <dgm:spPr>
        <a:solidFill>
          <a:srgbClr val="DB945F">
            <a:alpha val="11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  развивающей предметно-пространственной среды с учетом особенностей и коррекции недостатков в развитии детей</a:t>
          </a:r>
          <a:endParaRPr lang="ru-RU" sz="1400" dirty="0"/>
        </a:p>
      </dgm:t>
    </dgm:pt>
    <dgm:pt modelId="{3B56EC6B-DC45-499A-89F4-C7A6A528D514}" type="parTrans" cxnId="{56852F7C-B60E-4A1B-87D9-49DC45A3A0B4}">
      <dgm:prSet/>
      <dgm:spPr/>
      <dgm:t>
        <a:bodyPr/>
        <a:lstStyle/>
        <a:p>
          <a:endParaRPr lang="ru-RU"/>
        </a:p>
      </dgm:t>
    </dgm:pt>
    <dgm:pt modelId="{603502FC-DCEF-4022-8456-7E64F274F1E7}" type="sibTrans" cxnId="{56852F7C-B60E-4A1B-87D9-49DC45A3A0B4}">
      <dgm:prSet/>
      <dgm:spPr/>
      <dgm:t>
        <a:bodyPr/>
        <a:lstStyle/>
        <a:p>
          <a:endParaRPr lang="ru-RU"/>
        </a:p>
      </dgm:t>
    </dgm:pt>
    <dgm:pt modelId="{47E12942-567F-47E3-BDDE-36030BED63D9}">
      <dgm:prSet custT="1"/>
      <dgm:spPr>
        <a:solidFill>
          <a:srgbClr val="C9E7A7">
            <a:alpha val="34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Медицинская служба: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врач-педиатр,  медсестра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D3CF116C-BD35-4762-8A49-4D0BF4F726FE}" type="parTrans" cxnId="{6C937B4B-10CF-48D3-8099-72FBC764ECC1}">
      <dgm:prSet/>
      <dgm:spPr/>
      <dgm:t>
        <a:bodyPr/>
        <a:lstStyle/>
        <a:p>
          <a:endParaRPr lang="ru-RU"/>
        </a:p>
      </dgm:t>
    </dgm:pt>
    <dgm:pt modelId="{AFB390AF-6AB7-4401-BD94-EC97B8B6911E}" type="sibTrans" cxnId="{6C937B4B-10CF-48D3-8099-72FBC764ECC1}">
      <dgm:prSet/>
      <dgm:spPr/>
      <dgm:t>
        <a:bodyPr/>
        <a:lstStyle/>
        <a:p>
          <a:endParaRPr lang="ru-RU"/>
        </a:p>
      </dgm:t>
    </dgm:pt>
    <dgm:pt modelId="{A577201D-4AED-4B19-9B3E-2BCCA7A5C465}" type="pres">
      <dgm:prSet presAssocID="{73DF0253-7E99-45CA-B997-4BA35C1E59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A035E1-CA25-4308-83F0-2039810FDBBC}" type="pres">
      <dgm:prSet presAssocID="{8E562D83-FA17-4ABB-A0DC-D26599A86E54}" presName="root" presStyleCnt="0"/>
      <dgm:spPr/>
    </dgm:pt>
    <dgm:pt modelId="{AB3475EB-E11F-4366-9232-BB2A5AE82BCC}" type="pres">
      <dgm:prSet presAssocID="{8E562D83-FA17-4ABB-A0DC-D26599A86E54}" presName="rootComposite" presStyleCnt="0"/>
      <dgm:spPr/>
    </dgm:pt>
    <dgm:pt modelId="{E9FB93A4-8DC4-4DCD-992F-3E25B373D288}" type="pres">
      <dgm:prSet presAssocID="{8E562D83-FA17-4ABB-A0DC-D26599A86E54}" presName="rootText" presStyleLbl="node1" presStyleIdx="0" presStyleCnt="2" custScaleX="229870"/>
      <dgm:spPr/>
      <dgm:t>
        <a:bodyPr/>
        <a:lstStyle/>
        <a:p>
          <a:endParaRPr lang="ru-RU"/>
        </a:p>
      </dgm:t>
    </dgm:pt>
    <dgm:pt modelId="{A45D2C7E-4275-4D0C-BBA6-77A683012457}" type="pres">
      <dgm:prSet presAssocID="{8E562D83-FA17-4ABB-A0DC-D26599A86E54}" presName="rootConnector" presStyleLbl="node1" presStyleIdx="0" presStyleCnt="2"/>
      <dgm:spPr/>
      <dgm:t>
        <a:bodyPr/>
        <a:lstStyle/>
        <a:p>
          <a:endParaRPr lang="ru-RU"/>
        </a:p>
      </dgm:t>
    </dgm:pt>
    <dgm:pt modelId="{C1A6034D-9C11-4BEB-BF24-E113C75CCFCF}" type="pres">
      <dgm:prSet presAssocID="{8E562D83-FA17-4ABB-A0DC-D26599A86E54}" presName="childShape" presStyleCnt="0"/>
      <dgm:spPr/>
    </dgm:pt>
    <dgm:pt modelId="{977D8770-0748-4F88-BADA-34A1CBE9B49B}" type="pres">
      <dgm:prSet presAssocID="{A74628D7-E76C-4B89-B270-017CFFA2D34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E63B9C6F-B9C2-412B-9C68-17D2EA205F48}" type="pres">
      <dgm:prSet presAssocID="{AD3328B5-AB3D-4B1E-A0A7-217012A2C201}" presName="childText" presStyleLbl="bgAcc1" presStyleIdx="0" presStyleCnt="6" custScaleX="240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81065-D0BF-4B59-A164-FE2BA894A4DE}" type="pres">
      <dgm:prSet presAssocID="{1CC40278-B8BC-467E-9DC4-9A3E5B190653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BA63ACB-9F79-40BD-8A66-4879E8DD5959}" type="pres">
      <dgm:prSet presAssocID="{9DD36EFC-2E8A-4683-9909-24B82BFB1343}" presName="childText" presStyleLbl="bgAcc1" presStyleIdx="1" presStyleCnt="6" custScaleX="239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7DA63-9B62-4DFB-9E5D-2478314495E4}" type="pres">
      <dgm:prSet presAssocID="{3B56EC6B-DC45-499A-89F4-C7A6A528D51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6477932-A70C-4948-BA0F-518B1DB48D06}" type="pres">
      <dgm:prSet presAssocID="{82E0E0F6-1F90-4AA4-81A6-6422DE09D035}" presName="childText" presStyleLbl="bgAcc1" presStyleIdx="2" presStyleCnt="6" custScaleX="24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9D633-2714-46DE-AF39-2240E329AA92}" type="pres">
      <dgm:prSet presAssocID="{820E1D51-E0C4-4026-B3B3-BA8D635DE93C}" presName="root" presStyleCnt="0"/>
      <dgm:spPr/>
    </dgm:pt>
    <dgm:pt modelId="{96D124BF-62BF-492F-AF9B-4DC7C6E54097}" type="pres">
      <dgm:prSet presAssocID="{820E1D51-E0C4-4026-B3B3-BA8D635DE93C}" presName="rootComposite" presStyleCnt="0"/>
      <dgm:spPr/>
    </dgm:pt>
    <dgm:pt modelId="{DFB0719D-6DE1-4ECC-A5FB-EB6EA306869A}" type="pres">
      <dgm:prSet presAssocID="{820E1D51-E0C4-4026-B3B3-BA8D635DE93C}" presName="rootText" presStyleLbl="node1" presStyleIdx="1" presStyleCnt="2" custScaleX="150100"/>
      <dgm:spPr/>
      <dgm:t>
        <a:bodyPr/>
        <a:lstStyle/>
        <a:p>
          <a:endParaRPr lang="ru-RU"/>
        </a:p>
      </dgm:t>
    </dgm:pt>
    <dgm:pt modelId="{1C5DD8CB-876D-4DE3-A894-29494B90B791}" type="pres">
      <dgm:prSet presAssocID="{820E1D51-E0C4-4026-B3B3-BA8D635DE93C}" presName="rootConnector" presStyleLbl="node1" presStyleIdx="1" presStyleCnt="2"/>
      <dgm:spPr/>
      <dgm:t>
        <a:bodyPr/>
        <a:lstStyle/>
        <a:p>
          <a:endParaRPr lang="ru-RU"/>
        </a:p>
      </dgm:t>
    </dgm:pt>
    <dgm:pt modelId="{F378EE43-4993-410E-B667-FF836DF7B4A6}" type="pres">
      <dgm:prSet presAssocID="{820E1D51-E0C4-4026-B3B3-BA8D635DE93C}" presName="childShape" presStyleCnt="0"/>
      <dgm:spPr/>
    </dgm:pt>
    <dgm:pt modelId="{B435A3D9-E2C2-46CF-A8A9-A5FE512FABD4}" type="pres">
      <dgm:prSet presAssocID="{D05252EC-5320-4823-95B2-684A177C14DB}" presName="Name13" presStyleLbl="parChTrans1D2" presStyleIdx="3" presStyleCnt="6"/>
      <dgm:spPr/>
      <dgm:t>
        <a:bodyPr/>
        <a:lstStyle/>
        <a:p>
          <a:endParaRPr lang="ru-RU"/>
        </a:p>
      </dgm:t>
    </dgm:pt>
    <dgm:pt modelId="{8E632665-AC7F-41F7-9319-9EE00AABACE8}" type="pres">
      <dgm:prSet presAssocID="{14FDAF4E-C1C8-442A-9519-990C53578A1C}" presName="childText" presStyleLbl="bgAcc1" presStyleIdx="3" presStyleCnt="6" custScaleX="226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9EB0E-54CD-43E5-8141-7BA24CE203FD}" type="pres">
      <dgm:prSet presAssocID="{7D1C1613-4E31-4BDF-87A9-731493F82A95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9D4FC07-B34E-40FD-96E6-BCC94A184F61}" type="pres">
      <dgm:prSet presAssocID="{F0441564-7B67-487D-A101-D7B1E5D80D5B}" presName="childText" presStyleLbl="bgAcc1" presStyleIdx="4" presStyleCnt="6" custScaleX="231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C9EA3-4EE5-4438-998C-EF8D76C18500}" type="pres">
      <dgm:prSet presAssocID="{D3CF116C-BD35-4762-8A49-4D0BF4F726FE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69F4330-69D7-4C2A-9D55-AC5C5DF43BFC}" type="pres">
      <dgm:prSet presAssocID="{47E12942-567F-47E3-BDDE-36030BED63D9}" presName="childText" presStyleLbl="bgAcc1" presStyleIdx="5" presStyleCnt="6" custScaleX="227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95605-ED5D-4D42-BA64-DE484A83A14D}" type="presOf" srcId="{73DF0253-7E99-45CA-B997-4BA35C1E59C2}" destId="{A577201D-4AED-4B19-9B3E-2BCCA7A5C465}" srcOrd="0" destOrd="0" presId="urn:microsoft.com/office/officeart/2005/8/layout/hierarchy3"/>
    <dgm:cxn modelId="{BB7854F4-A75C-4573-B182-E975612C558B}" srcId="{8E562D83-FA17-4ABB-A0DC-D26599A86E54}" destId="{9DD36EFC-2E8A-4683-9909-24B82BFB1343}" srcOrd="1" destOrd="0" parTransId="{1CC40278-B8BC-467E-9DC4-9A3E5B190653}" sibTransId="{D9440307-FE8F-4D94-97C0-6295A08D5A1D}"/>
    <dgm:cxn modelId="{D73C6F7F-DF69-4FB4-88A5-E2CC0A9F8D3C}" type="presOf" srcId="{8E562D83-FA17-4ABB-A0DC-D26599A86E54}" destId="{A45D2C7E-4275-4D0C-BBA6-77A683012457}" srcOrd="1" destOrd="0" presId="urn:microsoft.com/office/officeart/2005/8/layout/hierarchy3"/>
    <dgm:cxn modelId="{C8F3E9B3-F1E5-404B-A05D-AB9D14C77A91}" type="presOf" srcId="{F0441564-7B67-487D-A101-D7B1E5D80D5B}" destId="{19D4FC07-B34E-40FD-96E6-BCC94A184F61}" srcOrd="0" destOrd="0" presId="urn:microsoft.com/office/officeart/2005/8/layout/hierarchy3"/>
    <dgm:cxn modelId="{E4FEDA3D-6D1E-487B-9D67-B07E2FCD9C63}" type="presOf" srcId="{D3CF116C-BD35-4762-8A49-4D0BF4F726FE}" destId="{FACC9EA3-4EE5-4438-998C-EF8D76C18500}" srcOrd="0" destOrd="0" presId="urn:microsoft.com/office/officeart/2005/8/layout/hierarchy3"/>
    <dgm:cxn modelId="{4F943501-2B4E-4B84-A614-EC15C01271FA}" type="presOf" srcId="{D05252EC-5320-4823-95B2-684A177C14DB}" destId="{B435A3D9-E2C2-46CF-A8A9-A5FE512FABD4}" srcOrd="0" destOrd="0" presId="urn:microsoft.com/office/officeart/2005/8/layout/hierarchy3"/>
    <dgm:cxn modelId="{F61765F9-5090-4CB8-A7BC-7AEF8A26B0C6}" srcId="{8E562D83-FA17-4ABB-A0DC-D26599A86E54}" destId="{AD3328B5-AB3D-4B1E-A0A7-217012A2C201}" srcOrd="0" destOrd="0" parTransId="{A74628D7-E76C-4B89-B270-017CFFA2D345}" sibTransId="{ABC8E7AD-8AF8-4B95-B9F5-D2DEF0721C23}"/>
    <dgm:cxn modelId="{83922E48-80F4-4287-98B5-B733094A8745}" srcId="{820E1D51-E0C4-4026-B3B3-BA8D635DE93C}" destId="{F0441564-7B67-487D-A101-D7B1E5D80D5B}" srcOrd="1" destOrd="0" parTransId="{7D1C1613-4E31-4BDF-87A9-731493F82A95}" sibTransId="{D339B3FE-544A-43FD-998A-96513FDF611B}"/>
    <dgm:cxn modelId="{D5EB4AA0-69A6-44A2-9929-B59F6F807E25}" type="presOf" srcId="{7D1C1613-4E31-4BDF-87A9-731493F82A95}" destId="{8D59EB0E-54CD-43E5-8141-7BA24CE203FD}" srcOrd="0" destOrd="0" presId="urn:microsoft.com/office/officeart/2005/8/layout/hierarchy3"/>
    <dgm:cxn modelId="{FDAC5130-8638-44A1-89FA-1A54AD2DA672}" type="presOf" srcId="{47E12942-567F-47E3-BDDE-36030BED63D9}" destId="{869F4330-69D7-4C2A-9D55-AC5C5DF43BFC}" srcOrd="0" destOrd="0" presId="urn:microsoft.com/office/officeart/2005/8/layout/hierarchy3"/>
    <dgm:cxn modelId="{CE761807-2461-4398-82A8-B330CAD3E03D}" type="presOf" srcId="{8E562D83-FA17-4ABB-A0DC-D26599A86E54}" destId="{E9FB93A4-8DC4-4DCD-992F-3E25B373D288}" srcOrd="0" destOrd="0" presId="urn:microsoft.com/office/officeart/2005/8/layout/hierarchy3"/>
    <dgm:cxn modelId="{D1E99378-62DB-4808-87FA-A035EF3F0EC3}" srcId="{73DF0253-7E99-45CA-B997-4BA35C1E59C2}" destId="{8E562D83-FA17-4ABB-A0DC-D26599A86E54}" srcOrd="0" destOrd="0" parTransId="{CB1359FB-06F4-47C1-BAA6-3C10275C0015}" sibTransId="{4F8A67F7-89CD-4D9C-8235-848D2122C7D6}"/>
    <dgm:cxn modelId="{9A6BCFD3-E369-4C01-BD84-4753734B71C2}" type="presOf" srcId="{820E1D51-E0C4-4026-B3B3-BA8D635DE93C}" destId="{DFB0719D-6DE1-4ECC-A5FB-EB6EA306869A}" srcOrd="0" destOrd="0" presId="urn:microsoft.com/office/officeart/2005/8/layout/hierarchy3"/>
    <dgm:cxn modelId="{1FD3E83D-6974-4562-B564-F42CD46237EE}" srcId="{820E1D51-E0C4-4026-B3B3-BA8D635DE93C}" destId="{14FDAF4E-C1C8-442A-9519-990C53578A1C}" srcOrd="0" destOrd="0" parTransId="{D05252EC-5320-4823-95B2-684A177C14DB}" sibTransId="{4B294E20-7A2F-4E8D-A647-A6B7131F7D6B}"/>
    <dgm:cxn modelId="{DB40F865-E767-442F-A59D-65413C026F86}" type="presOf" srcId="{9DD36EFC-2E8A-4683-9909-24B82BFB1343}" destId="{BBA63ACB-9F79-40BD-8A66-4879E8DD5959}" srcOrd="0" destOrd="0" presId="urn:microsoft.com/office/officeart/2005/8/layout/hierarchy3"/>
    <dgm:cxn modelId="{DFB9F665-A243-409C-971F-5E4D0A031F47}" type="presOf" srcId="{82E0E0F6-1F90-4AA4-81A6-6422DE09D035}" destId="{B6477932-A70C-4948-BA0F-518B1DB48D06}" srcOrd="0" destOrd="0" presId="urn:microsoft.com/office/officeart/2005/8/layout/hierarchy3"/>
    <dgm:cxn modelId="{25856DEF-0868-421A-B103-192ADFA3C3D7}" type="presOf" srcId="{AD3328B5-AB3D-4B1E-A0A7-217012A2C201}" destId="{E63B9C6F-B9C2-412B-9C68-17D2EA205F48}" srcOrd="0" destOrd="0" presId="urn:microsoft.com/office/officeart/2005/8/layout/hierarchy3"/>
    <dgm:cxn modelId="{6C937B4B-10CF-48D3-8099-72FBC764ECC1}" srcId="{820E1D51-E0C4-4026-B3B3-BA8D635DE93C}" destId="{47E12942-567F-47E3-BDDE-36030BED63D9}" srcOrd="2" destOrd="0" parTransId="{D3CF116C-BD35-4762-8A49-4D0BF4F726FE}" sibTransId="{AFB390AF-6AB7-4401-BD94-EC97B8B6911E}"/>
    <dgm:cxn modelId="{F8913681-E42A-43EF-B357-CEB6BB7F32A9}" type="presOf" srcId="{A74628D7-E76C-4B89-B270-017CFFA2D345}" destId="{977D8770-0748-4F88-BADA-34A1CBE9B49B}" srcOrd="0" destOrd="0" presId="urn:microsoft.com/office/officeart/2005/8/layout/hierarchy3"/>
    <dgm:cxn modelId="{257EE61F-C741-4900-AF9F-4A1125D4F7A7}" type="presOf" srcId="{1CC40278-B8BC-467E-9DC4-9A3E5B190653}" destId="{1EC81065-D0BF-4B59-A164-FE2BA894A4DE}" srcOrd="0" destOrd="0" presId="urn:microsoft.com/office/officeart/2005/8/layout/hierarchy3"/>
    <dgm:cxn modelId="{3F9FA608-EA5C-4887-8368-74E09AC6D793}" srcId="{73DF0253-7E99-45CA-B997-4BA35C1E59C2}" destId="{820E1D51-E0C4-4026-B3B3-BA8D635DE93C}" srcOrd="1" destOrd="0" parTransId="{9476B80B-49E4-40F8-94E7-0B0A0E4BDF3C}" sibTransId="{459BAF67-A890-495D-B87A-5313D9CC854A}"/>
    <dgm:cxn modelId="{56852F7C-B60E-4A1B-87D9-49DC45A3A0B4}" srcId="{8E562D83-FA17-4ABB-A0DC-D26599A86E54}" destId="{82E0E0F6-1F90-4AA4-81A6-6422DE09D035}" srcOrd="2" destOrd="0" parTransId="{3B56EC6B-DC45-499A-89F4-C7A6A528D514}" sibTransId="{603502FC-DCEF-4022-8456-7E64F274F1E7}"/>
    <dgm:cxn modelId="{C8A3ABEF-4EA0-4B59-BE6B-3EA2E8D63189}" type="presOf" srcId="{820E1D51-E0C4-4026-B3B3-BA8D635DE93C}" destId="{1C5DD8CB-876D-4DE3-A894-29494B90B791}" srcOrd="1" destOrd="0" presId="urn:microsoft.com/office/officeart/2005/8/layout/hierarchy3"/>
    <dgm:cxn modelId="{8C858F9C-1DF9-4C4F-A1D5-C4E15C8F08C5}" type="presOf" srcId="{14FDAF4E-C1C8-442A-9519-990C53578A1C}" destId="{8E632665-AC7F-41F7-9319-9EE00AABACE8}" srcOrd="0" destOrd="0" presId="urn:microsoft.com/office/officeart/2005/8/layout/hierarchy3"/>
    <dgm:cxn modelId="{B384DAAB-B40D-484F-82C6-1F7D46EC09A1}" type="presOf" srcId="{3B56EC6B-DC45-499A-89F4-C7A6A528D514}" destId="{ED67DA63-9B62-4DFB-9E5D-2478314495E4}" srcOrd="0" destOrd="0" presId="urn:microsoft.com/office/officeart/2005/8/layout/hierarchy3"/>
    <dgm:cxn modelId="{9D99ED7C-418B-4B91-8CC6-FBE0E7FCB1D8}" type="presParOf" srcId="{A577201D-4AED-4B19-9B3E-2BCCA7A5C465}" destId="{63A035E1-CA25-4308-83F0-2039810FDBBC}" srcOrd="0" destOrd="0" presId="urn:microsoft.com/office/officeart/2005/8/layout/hierarchy3"/>
    <dgm:cxn modelId="{85CCC3F4-3D53-4FEC-831A-72FFAEC6ED12}" type="presParOf" srcId="{63A035E1-CA25-4308-83F0-2039810FDBBC}" destId="{AB3475EB-E11F-4366-9232-BB2A5AE82BCC}" srcOrd="0" destOrd="0" presId="urn:microsoft.com/office/officeart/2005/8/layout/hierarchy3"/>
    <dgm:cxn modelId="{D18DE969-354C-414E-9E40-DB5FF07F1040}" type="presParOf" srcId="{AB3475EB-E11F-4366-9232-BB2A5AE82BCC}" destId="{E9FB93A4-8DC4-4DCD-992F-3E25B373D288}" srcOrd="0" destOrd="0" presId="urn:microsoft.com/office/officeart/2005/8/layout/hierarchy3"/>
    <dgm:cxn modelId="{BB846723-70C2-48EA-9551-17C10491BBDB}" type="presParOf" srcId="{AB3475EB-E11F-4366-9232-BB2A5AE82BCC}" destId="{A45D2C7E-4275-4D0C-BBA6-77A683012457}" srcOrd="1" destOrd="0" presId="urn:microsoft.com/office/officeart/2005/8/layout/hierarchy3"/>
    <dgm:cxn modelId="{061278F1-D1E5-4BA8-8EF1-093C6BD70B62}" type="presParOf" srcId="{63A035E1-CA25-4308-83F0-2039810FDBBC}" destId="{C1A6034D-9C11-4BEB-BF24-E113C75CCFCF}" srcOrd="1" destOrd="0" presId="urn:microsoft.com/office/officeart/2005/8/layout/hierarchy3"/>
    <dgm:cxn modelId="{E36007AC-40B8-4693-A25C-E7D2494D1F4D}" type="presParOf" srcId="{C1A6034D-9C11-4BEB-BF24-E113C75CCFCF}" destId="{977D8770-0748-4F88-BADA-34A1CBE9B49B}" srcOrd="0" destOrd="0" presId="urn:microsoft.com/office/officeart/2005/8/layout/hierarchy3"/>
    <dgm:cxn modelId="{847E7C88-44D5-4EC2-8045-EA523A22FE98}" type="presParOf" srcId="{C1A6034D-9C11-4BEB-BF24-E113C75CCFCF}" destId="{E63B9C6F-B9C2-412B-9C68-17D2EA205F48}" srcOrd="1" destOrd="0" presId="urn:microsoft.com/office/officeart/2005/8/layout/hierarchy3"/>
    <dgm:cxn modelId="{B27DF97A-6434-4C38-817B-4CB78FD61F5B}" type="presParOf" srcId="{C1A6034D-9C11-4BEB-BF24-E113C75CCFCF}" destId="{1EC81065-D0BF-4B59-A164-FE2BA894A4DE}" srcOrd="2" destOrd="0" presId="urn:microsoft.com/office/officeart/2005/8/layout/hierarchy3"/>
    <dgm:cxn modelId="{D7D9D1CE-AB09-47FE-A0F1-D3A5D7AE3E92}" type="presParOf" srcId="{C1A6034D-9C11-4BEB-BF24-E113C75CCFCF}" destId="{BBA63ACB-9F79-40BD-8A66-4879E8DD5959}" srcOrd="3" destOrd="0" presId="urn:microsoft.com/office/officeart/2005/8/layout/hierarchy3"/>
    <dgm:cxn modelId="{DA04839D-41C7-4FF8-BCEB-DEB948DCCB6C}" type="presParOf" srcId="{C1A6034D-9C11-4BEB-BF24-E113C75CCFCF}" destId="{ED67DA63-9B62-4DFB-9E5D-2478314495E4}" srcOrd="4" destOrd="0" presId="urn:microsoft.com/office/officeart/2005/8/layout/hierarchy3"/>
    <dgm:cxn modelId="{DCCF89E7-1681-42F3-89AD-018830675A00}" type="presParOf" srcId="{C1A6034D-9C11-4BEB-BF24-E113C75CCFCF}" destId="{B6477932-A70C-4948-BA0F-518B1DB48D06}" srcOrd="5" destOrd="0" presId="urn:microsoft.com/office/officeart/2005/8/layout/hierarchy3"/>
    <dgm:cxn modelId="{A1B72007-E266-41D1-B250-2521C39743C3}" type="presParOf" srcId="{A577201D-4AED-4B19-9B3E-2BCCA7A5C465}" destId="{8E09D633-2714-46DE-AF39-2240E329AA92}" srcOrd="1" destOrd="0" presId="urn:microsoft.com/office/officeart/2005/8/layout/hierarchy3"/>
    <dgm:cxn modelId="{F42E1A90-6C9A-4A38-A426-2EBEB12B60DF}" type="presParOf" srcId="{8E09D633-2714-46DE-AF39-2240E329AA92}" destId="{96D124BF-62BF-492F-AF9B-4DC7C6E54097}" srcOrd="0" destOrd="0" presId="urn:microsoft.com/office/officeart/2005/8/layout/hierarchy3"/>
    <dgm:cxn modelId="{85625FB6-E4CC-481C-A626-F2678A174301}" type="presParOf" srcId="{96D124BF-62BF-492F-AF9B-4DC7C6E54097}" destId="{DFB0719D-6DE1-4ECC-A5FB-EB6EA306869A}" srcOrd="0" destOrd="0" presId="urn:microsoft.com/office/officeart/2005/8/layout/hierarchy3"/>
    <dgm:cxn modelId="{63288D75-9C3A-412F-B4C5-B0075E2CCA04}" type="presParOf" srcId="{96D124BF-62BF-492F-AF9B-4DC7C6E54097}" destId="{1C5DD8CB-876D-4DE3-A894-29494B90B791}" srcOrd="1" destOrd="0" presId="urn:microsoft.com/office/officeart/2005/8/layout/hierarchy3"/>
    <dgm:cxn modelId="{1BB96D67-13DD-4A0F-9752-0C3C1DD8E00F}" type="presParOf" srcId="{8E09D633-2714-46DE-AF39-2240E329AA92}" destId="{F378EE43-4993-410E-B667-FF836DF7B4A6}" srcOrd="1" destOrd="0" presId="urn:microsoft.com/office/officeart/2005/8/layout/hierarchy3"/>
    <dgm:cxn modelId="{EB302BEE-7F5F-445F-B5EA-1D9920295E0A}" type="presParOf" srcId="{F378EE43-4993-410E-B667-FF836DF7B4A6}" destId="{B435A3D9-E2C2-46CF-A8A9-A5FE512FABD4}" srcOrd="0" destOrd="0" presId="urn:microsoft.com/office/officeart/2005/8/layout/hierarchy3"/>
    <dgm:cxn modelId="{EC6DD1A0-431C-44EE-9E14-DBFEE451CEDE}" type="presParOf" srcId="{F378EE43-4993-410E-B667-FF836DF7B4A6}" destId="{8E632665-AC7F-41F7-9319-9EE00AABACE8}" srcOrd="1" destOrd="0" presId="urn:microsoft.com/office/officeart/2005/8/layout/hierarchy3"/>
    <dgm:cxn modelId="{E673C41E-A604-476E-9084-4C36F568CBED}" type="presParOf" srcId="{F378EE43-4993-410E-B667-FF836DF7B4A6}" destId="{8D59EB0E-54CD-43E5-8141-7BA24CE203FD}" srcOrd="2" destOrd="0" presId="urn:microsoft.com/office/officeart/2005/8/layout/hierarchy3"/>
    <dgm:cxn modelId="{BA29CED8-ECF9-4394-8E00-0EB59E65D1EA}" type="presParOf" srcId="{F378EE43-4993-410E-B667-FF836DF7B4A6}" destId="{19D4FC07-B34E-40FD-96E6-BCC94A184F61}" srcOrd="3" destOrd="0" presId="urn:microsoft.com/office/officeart/2005/8/layout/hierarchy3"/>
    <dgm:cxn modelId="{06BE33AE-0908-4B79-842D-D18292A48ACB}" type="presParOf" srcId="{F378EE43-4993-410E-B667-FF836DF7B4A6}" destId="{FACC9EA3-4EE5-4438-998C-EF8D76C18500}" srcOrd="4" destOrd="0" presId="urn:microsoft.com/office/officeart/2005/8/layout/hierarchy3"/>
    <dgm:cxn modelId="{0A2986DA-F768-440A-8762-DE7AB1DDEC0A}" type="presParOf" srcId="{F378EE43-4993-410E-B667-FF836DF7B4A6}" destId="{869F4330-69D7-4C2A-9D55-AC5C5DF43BF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9433B-8A6F-470C-BCF5-ED505C54E7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1585E-7852-4593-87DB-1BEA9BA6E45B}">
      <dgm:prSet phldrT="[Текст]"/>
      <dgm:spPr/>
      <dgm:t>
        <a:bodyPr/>
        <a:lstStyle/>
        <a:p>
          <a:r>
            <a:rPr lang="ru-RU" dirty="0" smtClean="0"/>
            <a:t>Дошкольная </a:t>
          </a:r>
        </a:p>
        <a:p>
          <a:r>
            <a:rPr lang="ru-RU" dirty="0" smtClean="0"/>
            <a:t>организация</a:t>
          </a:r>
          <a:endParaRPr lang="ru-RU" dirty="0"/>
        </a:p>
      </dgm:t>
    </dgm:pt>
    <dgm:pt modelId="{217C1EBE-C930-43D2-95DA-E6DE1C5AE607}" type="parTrans" cxnId="{16170394-AFD4-446D-A29C-E4E36226932E}">
      <dgm:prSet/>
      <dgm:spPr/>
      <dgm:t>
        <a:bodyPr/>
        <a:lstStyle/>
        <a:p>
          <a:endParaRPr lang="ru-RU"/>
        </a:p>
      </dgm:t>
    </dgm:pt>
    <dgm:pt modelId="{C21A410F-1F85-4763-BFD5-5B901E66761C}" type="sibTrans" cxnId="{16170394-AFD4-446D-A29C-E4E36226932E}">
      <dgm:prSet/>
      <dgm:spPr/>
      <dgm:t>
        <a:bodyPr/>
        <a:lstStyle/>
        <a:p>
          <a:endParaRPr lang="ru-RU"/>
        </a:p>
      </dgm:t>
    </dgm:pt>
    <dgm:pt modelId="{341EAE72-4A67-4E31-9CE7-1FC95348E84E}">
      <dgm:prSet phldrT="[Текст]"/>
      <dgm:spPr>
        <a:solidFill>
          <a:srgbClr val="7030A0">
            <a:alpha val="27000"/>
          </a:srgbClr>
        </a:solidFill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ГБОУ СОШ № 423 Кронштадтского р-на СПб</a:t>
          </a:r>
          <a:endParaRPr lang="ru-RU" dirty="0"/>
        </a:p>
      </dgm:t>
    </dgm:pt>
    <dgm:pt modelId="{BE6053DE-1F3F-4CFA-8880-D77F3A1F429A}" type="parTrans" cxnId="{BDA2B2BA-6175-4B5F-B807-2E647E5F0F5D}">
      <dgm:prSet/>
      <dgm:spPr/>
      <dgm:t>
        <a:bodyPr/>
        <a:lstStyle/>
        <a:p>
          <a:endParaRPr lang="ru-RU"/>
        </a:p>
      </dgm:t>
    </dgm:pt>
    <dgm:pt modelId="{E675AF21-7B1A-4CE4-9854-91352273D60E}" type="sibTrans" cxnId="{BDA2B2BA-6175-4B5F-B807-2E647E5F0F5D}">
      <dgm:prSet/>
      <dgm:spPr/>
      <dgm:t>
        <a:bodyPr/>
        <a:lstStyle/>
        <a:p>
          <a:endParaRPr lang="ru-RU"/>
        </a:p>
      </dgm:t>
    </dgm:pt>
    <dgm:pt modelId="{F009501E-7216-43C9-9AC5-FFBEA093A2E1}">
      <dgm:prSet phldrT="[Текст]"/>
      <dgm:spPr>
        <a:solidFill>
          <a:schemeClr val="accent1">
            <a:hueOff val="0"/>
            <a:satOff val="0"/>
            <a:lumOff val="0"/>
            <a:alpha val="13000"/>
          </a:schemeClr>
        </a:solidFill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Детская библиотека</a:t>
          </a:r>
          <a:endParaRPr lang="ru-RU" dirty="0"/>
        </a:p>
      </dgm:t>
    </dgm:pt>
    <dgm:pt modelId="{2E71C430-4F46-4478-98A4-09F9DF9021FD}" type="parTrans" cxnId="{ACAB08E7-FD74-437A-AAEE-F5D33F520B11}">
      <dgm:prSet/>
      <dgm:spPr/>
      <dgm:t>
        <a:bodyPr/>
        <a:lstStyle/>
        <a:p>
          <a:endParaRPr lang="ru-RU"/>
        </a:p>
      </dgm:t>
    </dgm:pt>
    <dgm:pt modelId="{898F633B-F9A6-4F79-BB93-2911305ED01C}" type="sibTrans" cxnId="{ACAB08E7-FD74-437A-AAEE-F5D33F520B11}">
      <dgm:prSet/>
      <dgm:spPr/>
      <dgm:t>
        <a:bodyPr/>
        <a:lstStyle/>
        <a:p>
          <a:endParaRPr lang="ru-RU"/>
        </a:p>
      </dgm:t>
    </dgm:pt>
    <dgm:pt modelId="{12D85950-B243-4D91-978A-F8F417946958}">
      <dgm:prSet phldrT="[Текст]"/>
      <dgm:spPr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Детская филармония</a:t>
          </a:r>
          <a:endParaRPr lang="ru-RU" dirty="0"/>
        </a:p>
      </dgm:t>
    </dgm:pt>
    <dgm:pt modelId="{44A687D9-4742-4FEC-A865-3D1629A25C1A}" type="parTrans" cxnId="{F8DEE30A-7DDC-4783-9570-EF2DA7855706}">
      <dgm:prSet/>
      <dgm:spPr/>
      <dgm:t>
        <a:bodyPr/>
        <a:lstStyle/>
        <a:p>
          <a:endParaRPr lang="ru-RU"/>
        </a:p>
      </dgm:t>
    </dgm:pt>
    <dgm:pt modelId="{BDCD681B-D953-40EF-B889-DED140CC005C}" type="sibTrans" cxnId="{F8DEE30A-7DDC-4783-9570-EF2DA7855706}">
      <dgm:prSet/>
      <dgm:spPr/>
      <dgm:t>
        <a:bodyPr/>
        <a:lstStyle/>
        <a:p>
          <a:endParaRPr lang="ru-RU"/>
        </a:p>
      </dgm:t>
    </dgm:pt>
    <dgm:pt modelId="{EDEA9BCE-00BB-47E6-AB62-5CB8CB7E59E8}">
      <dgm:prSet/>
      <dgm:spPr>
        <a:solidFill>
          <a:srgbClr val="949D1F">
            <a:alpha val="34000"/>
          </a:srgbClr>
        </a:solidFill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Детская поликлиника</a:t>
          </a:r>
          <a:endParaRPr lang="ru-RU" dirty="0"/>
        </a:p>
      </dgm:t>
    </dgm:pt>
    <dgm:pt modelId="{8790B6E5-C2D6-4E63-9C99-A47486FE0CB3}" type="parTrans" cxnId="{194D7B6D-2930-48D8-BE0A-FB896FEAF7EB}">
      <dgm:prSet/>
      <dgm:spPr/>
      <dgm:t>
        <a:bodyPr/>
        <a:lstStyle/>
        <a:p>
          <a:endParaRPr lang="ru-RU"/>
        </a:p>
      </dgm:t>
    </dgm:pt>
    <dgm:pt modelId="{A94B53F2-354E-4AA6-808C-3014EF43B1D6}" type="sibTrans" cxnId="{194D7B6D-2930-48D8-BE0A-FB896FEAF7EB}">
      <dgm:prSet/>
      <dgm:spPr/>
      <dgm:t>
        <a:bodyPr/>
        <a:lstStyle/>
        <a:p>
          <a:endParaRPr lang="ru-RU"/>
        </a:p>
      </dgm:t>
    </dgm:pt>
    <dgm:pt modelId="{EA85CB68-D509-46A6-B0FD-A0825F121B02}">
      <dgm:prSet/>
      <dgm:spPr>
        <a:solidFill>
          <a:srgbClr val="FF9900">
            <a:alpha val="37000"/>
          </a:srgbClr>
        </a:solidFill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Психологический центр </a:t>
          </a:r>
          <a:endParaRPr lang="ru-RU" dirty="0"/>
        </a:p>
      </dgm:t>
    </dgm:pt>
    <dgm:pt modelId="{AF2B9919-D4B0-4918-9672-C06346934CEA}" type="parTrans" cxnId="{39E6AEA6-BBB3-4E6D-925D-0A162630830A}">
      <dgm:prSet/>
      <dgm:spPr/>
      <dgm:t>
        <a:bodyPr/>
        <a:lstStyle/>
        <a:p>
          <a:endParaRPr lang="ru-RU"/>
        </a:p>
      </dgm:t>
    </dgm:pt>
    <dgm:pt modelId="{F410CC41-E4EF-41B7-82BB-E9901A0F47BD}" type="sibTrans" cxnId="{39E6AEA6-BBB3-4E6D-925D-0A162630830A}">
      <dgm:prSet/>
      <dgm:spPr/>
      <dgm:t>
        <a:bodyPr/>
        <a:lstStyle/>
        <a:p>
          <a:endParaRPr lang="ru-RU"/>
        </a:p>
      </dgm:t>
    </dgm:pt>
    <dgm:pt modelId="{79FF69F7-B430-4F18-A67C-53D80EB71E44}">
      <dgm:prSet/>
      <dgm:spPr>
        <a:solidFill>
          <a:srgbClr val="CC3300">
            <a:alpha val="37000"/>
          </a:srgbClr>
        </a:solidFill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Дом детского и юношеского творчества «Град чудес»</a:t>
          </a:r>
          <a:endParaRPr lang="ru-RU" dirty="0"/>
        </a:p>
      </dgm:t>
    </dgm:pt>
    <dgm:pt modelId="{FBD43650-8D85-4144-9AF0-B23E322DC3CB}" type="parTrans" cxnId="{AEA7C2CD-D9DE-43B7-9D97-81BC736A603E}">
      <dgm:prSet/>
      <dgm:spPr/>
      <dgm:t>
        <a:bodyPr/>
        <a:lstStyle/>
        <a:p>
          <a:endParaRPr lang="ru-RU"/>
        </a:p>
      </dgm:t>
    </dgm:pt>
    <dgm:pt modelId="{FF11D6EB-5A2E-4370-BF06-9B730D1292C9}" type="sibTrans" cxnId="{AEA7C2CD-D9DE-43B7-9D97-81BC736A603E}">
      <dgm:prSet/>
      <dgm:spPr/>
      <dgm:t>
        <a:bodyPr/>
        <a:lstStyle/>
        <a:p>
          <a:endParaRPr lang="ru-RU"/>
        </a:p>
      </dgm:t>
    </dgm:pt>
    <dgm:pt modelId="{756ED6FE-3AA4-4312-9775-A41480939171}">
      <dgm:prSet/>
      <dgm:spPr>
        <a:solidFill>
          <a:srgbClr val="92D050">
            <a:alpha val="44000"/>
          </a:srgbClr>
        </a:solidFill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Музей истории  Кронштадта</a:t>
          </a:r>
          <a:endParaRPr lang="ru-RU" dirty="0"/>
        </a:p>
      </dgm:t>
    </dgm:pt>
    <dgm:pt modelId="{6805E6F0-B65F-473E-B4A1-30533024C0DD}" type="parTrans" cxnId="{304DAD0C-66AA-4535-A326-54EAF0600062}">
      <dgm:prSet/>
      <dgm:spPr/>
      <dgm:t>
        <a:bodyPr/>
        <a:lstStyle/>
        <a:p>
          <a:endParaRPr lang="ru-RU"/>
        </a:p>
      </dgm:t>
    </dgm:pt>
    <dgm:pt modelId="{E27525E3-3A0E-40C3-AEA8-73625F8DB979}" type="sibTrans" cxnId="{304DAD0C-66AA-4535-A326-54EAF0600062}">
      <dgm:prSet/>
      <dgm:spPr/>
      <dgm:t>
        <a:bodyPr/>
        <a:lstStyle/>
        <a:p>
          <a:endParaRPr lang="ru-RU"/>
        </a:p>
      </dgm:t>
    </dgm:pt>
    <dgm:pt modelId="{AF7B8C0C-6B9E-40AA-B327-AC9F7D4510C6}">
      <dgm:prSet/>
      <dgm:spPr>
        <a:solidFill>
          <a:schemeClr val="accent5">
            <a:lumMod val="50000"/>
            <a:alpha val="12000"/>
          </a:schemeClr>
        </a:solidFill>
        <a:ln w="28575"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Детские театры Санкт-Петербурга</a:t>
          </a:r>
          <a:endParaRPr lang="ru-RU" dirty="0"/>
        </a:p>
      </dgm:t>
    </dgm:pt>
    <dgm:pt modelId="{15581A51-0696-4BE5-AD22-97CA6230FA1C}" type="parTrans" cxnId="{6514A1EA-239E-4354-86A9-2AD26C7B6C0F}">
      <dgm:prSet/>
      <dgm:spPr/>
      <dgm:t>
        <a:bodyPr/>
        <a:lstStyle/>
        <a:p>
          <a:endParaRPr lang="ru-RU"/>
        </a:p>
      </dgm:t>
    </dgm:pt>
    <dgm:pt modelId="{8AF05C26-6A09-4BBF-AF11-F7E5D96AA197}" type="sibTrans" cxnId="{6514A1EA-239E-4354-86A9-2AD26C7B6C0F}">
      <dgm:prSet/>
      <dgm:spPr/>
      <dgm:t>
        <a:bodyPr/>
        <a:lstStyle/>
        <a:p>
          <a:endParaRPr lang="ru-RU"/>
        </a:p>
      </dgm:t>
    </dgm:pt>
    <dgm:pt modelId="{DDDE0A3D-1D73-4E9B-9E51-466B24D99BBE}">
      <dgm:prSet/>
      <dgm:spPr>
        <a:solidFill>
          <a:srgbClr val="FFFF00">
            <a:alpha val="33000"/>
          </a:srgbClr>
        </a:solidFill>
        <a:ln>
          <a:solidFill>
            <a:srgbClr val="DB945F"/>
          </a:solidFill>
        </a:ln>
      </dgm:spPr>
      <dgm:t>
        <a:bodyPr/>
        <a:lstStyle/>
        <a:p>
          <a:r>
            <a:rPr lang="ru-RU" dirty="0" smtClean="0"/>
            <a:t>Отдел профилактики дорожно-транспортных происшествий при ГБДД</a:t>
          </a:r>
          <a:endParaRPr lang="ru-RU" dirty="0"/>
        </a:p>
      </dgm:t>
    </dgm:pt>
    <dgm:pt modelId="{8CE1E877-B3DA-4B2A-9917-B90E40E8EA30}" type="parTrans" cxnId="{AD9CBB8E-5798-436C-B2CF-6DBD93A82E59}">
      <dgm:prSet/>
      <dgm:spPr/>
      <dgm:t>
        <a:bodyPr/>
        <a:lstStyle/>
        <a:p>
          <a:endParaRPr lang="ru-RU"/>
        </a:p>
      </dgm:t>
    </dgm:pt>
    <dgm:pt modelId="{610CBE0E-5B8E-470F-89A2-651517D241F1}" type="sibTrans" cxnId="{AD9CBB8E-5798-436C-B2CF-6DBD93A82E59}">
      <dgm:prSet/>
      <dgm:spPr/>
      <dgm:t>
        <a:bodyPr/>
        <a:lstStyle/>
        <a:p>
          <a:endParaRPr lang="ru-RU"/>
        </a:p>
      </dgm:t>
    </dgm:pt>
    <dgm:pt modelId="{D965EACE-ED8C-4CF8-8214-846650DBE673}" type="pres">
      <dgm:prSet presAssocID="{0B99433B-8A6F-470C-BCF5-ED505C54E7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17679-2A14-4007-9B48-4188D47ED332}" type="pres">
      <dgm:prSet presAssocID="{0B99433B-8A6F-470C-BCF5-ED505C54E7E1}" presName="radial" presStyleCnt="0">
        <dgm:presLayoutVars>
          <dgm:animLvl val="ctr"/>
        </dgm:presLayoutVars>
      </dgm:prSet>
      <dgm:spPr/>
    </dgm:pt>
    <dgm:pt modelId="{77E0E3FA-B838-48B4-8B79-884AF6A0877D}" type="pres">
      <dgm:prSet presAssocID="{A491585E-7852-4593-87DB-1BEA9BA6E45B}" presName="centerShape" presStyleLbl="vennNode1" presStyleIdx="0" presStyleCnt="10"/>
      <dgm:spPr/>
      <dgm:t>
        <a:bodyPr/>
        <a:lstStyle/>
        <a:p>
          <a:endParaRPr lang="ru-RU"/>
        </a:p>
      </dgm:t>
    </dgm:pt>
    <dgm:pt modelId="{2B3B5FDE-8F36-4674-B978-915209843C3B}" type="pres">
      <dgm:prSet presAssocID="{341EAE72-4A67-4E31-9CE7-1FC95348E84E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B76A3-7DFE-40EE-926F-EF0AAE0C86CE}" type="pres">
      <dgm:prSet presAssocID="{F009501E-7216-43C9-9AC5-FFBEA093A2E1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B6AEC-1700-4702-A2C0-CB87F01A9078}" type="pres">
      <dgm:prSet presAssocID="{12D85950-B243-4D91-978A-F8F417946958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F889A-3A98-4821-8448-FF1377F92DD3}" type="pres">
      <dgm:prSet presAssocID="{EDEA9BCE-00BB-47E6-AB62-5CB8CB7E59E8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D8EB-E0A7-4126-9D3B-FD82708E6CBC}" type="pres">
      <dgm:prSet presAssocID="{EA85CB68-D509-46A6-B0FD-A0825F121B02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4C47-D51A-4AF2-9470-9BE1EBACF6CD}" type="pres">
      <dgm:prSet presAssocID="{79FF69F7-B430-4F18-A67C-53D80EB71E44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BF84-E84F-4AD1-AEF2-F0CBDBA89769}" type="pres">
      <dgm:prSet presAssocID="{756ED6FE-3AA4-4312-9775-A41480939171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D1281-9806-4FC4-ABBE-5EA0931930E8}" type="pres">
      <dgm:prSet presAssocID="{AF7B8C0C-6B9E-40AA-B327-AC9F7D4510C6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F8AD4-1C1B-44EE-8F2E-17ABB6D2DB1B}" type="pres">
      <dgm:prSet presAssocID="{DDDE0A3D-1D73-4E9B-9E51-466B24D99BBE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2A6E1-999B-4548-9313-59C028E8EA12}" type="presOf" srcId="{AF7B8C0C-6B9E-40AA-B327-AC9F7D4510C6}" destId="{7F9D1281-9806-4FC4-ABBE-5EA0931930E8}" srcOrd="0" destOrd="0" presId="urn:microsoft.com/office/officeart/2005/8/layout/radial3"/>
    <dgm:cxn modelId="{304DAD0C-66AA-4535-A326-54EAF0600062}" srcId="{A491585E-7852-4593-87DB-1BEA9BA6E45B}" destId="{756ED6FE-3AA4-4312-9775-A41480939171}" srcOrd="6" destOrd="0" parTransId="{6805E6F0-B65F-473E-B4A1-30533024C0DD}" sibTransId="{E27525E3-3A0E-40C3-AEA8-73625F8DB979}"/>
    <dgm:cxn modelId="{ACF8D5D0-38A9-4FBE-8C69-7D469F89D8B8}" type="presOf" srcId="{341EAE72-4A67-4E31-9CE7-1FC95348E84E}" destId="{2B3B5FDE-8F36-4674-B978-915209843C3B}" srcOrd="0" destOrd="0" presId="urn:microsoft.com/office/officeart/2005/8/layout/radial3"/>
    <dgm:cxn modelId="{16170394-AFD4-446D-A29C-E4E36226932E}" srcId="{0B99433B-8A6F-470C-BCF5-ED505C54E7E1}" destId="{A491585E-7852-4593-87DB-1BEA9BA6E45B}" srcOrd="0" destOrd="0" parTransId="{217C1EBE-C930-43D2-95DA-E6DE1C5AE607}" sibTransId="{C21A410F-1F85-4763-BFD5-5B901E66761C}"/>
    <dgm:cxn modelId="{AD9CBB8E-5798-436C-B2CF-6DBD93A82E59}" srcId="{A491585E-7852-4593-87DB-1BEA9BA6E45B}" destId="{DDDE0A3D-1D73-4E9B-9E51-466B24D99BBE}" srcOrd="8" destOrd="0" parTransId="{8CE1E877-B3DA-4B2A-9917-B90E40E8EA30}" sibTransId="{610CBE0E-5B8E-470F-89A2-651517D241F1}"/>
    <dgm:cxn modelId="{6514A1EA-239E-4354-86A9-2AD26C7B6C0F}" srcId="{A491585E-7852-4593-87DB-1BEA9BA6E45B}" destId="{AF7B8C0C-6B9E-40AA-B327-AC9F7D4510C6}" srcOrd="7" destOrd="0" parTransId="{15581A51-0696-4BE5-AD22-97CA6230FA1C}" sibTransId="{8AF05C26-6A09-4BBF-AF11-F7E5D96AA197}"/>
    <dgm:cxn modelId="{194D7B6D-2930-48D8-BE0A-FB896FEAF7EB}" srcId="{A491585E-7852-4593-87DB-1BEA9BA6E45B}" destId="{EDEA9BCE-00BB-47E6-AB62-5CB8CB7E59E8}" srcOrd="3" destOrd="0" parTransId="{8790B6E5-C2D6-4E63-9C99-A47486FE0CB3}" sibTransId="{A94B53F2-354E-4AA6-808C-3014EF43B1D6}"/>
    <dgm:cxn modelId="{60F46438-7269-4DD4-A8A2-5B7D7F297643}" type="presOf" srcId="{F009501E-7216-43C9-9AC5-FFBEA093A2E1}" destId="{8B2B76A3-7DFE-40EE-926F-EF0AAE0C86CE}" srcOrd="0" destOrd="0" presId="urn:microsoft.com/office/officeart/2005/8/layout/radial3"/>
    <dgm:cxn modelId="{C4A239F5-EC81-4495-933D-17482AAFCE53}" type="presOf" srcId="{A491585E-7852-4593-87DB-1BEA9BA6E45B}" destId="{77E0E3FA-B838-48B4-8B79-884AF6A0877D}" srcOrd="0" destOrd="0" presId="urn:microsoft.com/office/officeart/2005/8/layout/radial3"/>
    <dgm:cxn modelId="{AEA7C2CD-D9DE-43B7-9D97-81BC736A603E}" srcId="{A491585E-7852-4593-87DB-1BEA9BA6E45B}" destId="{79FF69F7-B430-4F18-A67C-53D80EB71E44}" srcOrd="5" destOrd="0" parTransId="{FBD43650-8D85-4144-9AF0-B23E322DC3CB}" sibTransId="{FF11D6EB-5A2E-4370-BF06-9B730D1292C9}"/>
    <dgm:cxn modelId="{70BDD78E-EEFE-491A-B0C7-060E989C1BE6}" type="presOf" srcId="{756ED6FE-3AA4-4312-9775-A41480939171}" destId="{01FEBF84-E84F-4AD1-AEF2-F0CBDBA89769}" srcOrd="0" destOrd="0" presId="urn:microsoft.com/office/officeart/2005/8/layout/radial3"/>
    <dgm:cxn modelId="{DFA6C075-D549-416F-8C78-AC4164B9C865}" type="presOf" srcId="{DDDE0A3D-1D73-4E9B-9E51-466B24D99BBE}" destId="{3A3F8AD4-1C1B-44EE-8F2E-17ABB6D2DB1B}" srcOrd="0" destOrd="0" presId="urn:microsoft.com/office/officeart/2005/8/layout/radial3"/>
    <dgm:cxn modelId="{72A361C9-533C-48FB-8814-187679602D26}" type="presOf" srcId="{EA85CB68-D509-46A6-B0FD-A0825F121B02}" destId="{A902D8EB-E0A7-4126-9D3B-FD82708E6CBC}" srcOrd="0" destOrd="0" presId="urn:microsoft.com/office/officeart/2005/8/layout/radial3"/>
    <dgm:cxn modelId="{110F89F6-4F2D-4B06-A023-EE631EA8E3E7}" type="presOf" srcId="{12D85950-B243-4D91-978A-F8F417946958}" destId="{90EB6AEC-1700-4702-A2C0-CB87F01A9078}" srcOrd="0" destOrd="0" presId="urn:microsoft.com/office/officeart/2005/8/layout/radial3"/>
    <dgm:cxn modelId="{39E6AEA6-BBB3-4E6D-925D-0A162630830A}" srcId="{A491585E-7852-4593-87DB-1BEA9BA6E45B}" destId="{EA85CB68-D509-46A6-B0FD-A0825F121B02}" srcOrd="4" destOrd="0" parTransId="{AF2B9919-D4B0-4918-9672-C06346934CEA}" sibTransId="{F410CC41-E4EF-41B7-82BB-E9901A0F47BD}"/>
    <dgm:cxn modelId="{ACAB08E7-FD74-437A-AAEE-F5D33F520B11}" srcId="{A491585E-7852-4593-87DB-1BEA9BA6E45B}" destId="{F009501E-7216-43C9-9AC5-FFBEA093A2E1}" srcOrd="1" destOrd="0" parTransId="{2E71C430-4F46-4478-98A4-09F9DF9021FD}" sibTransId="{898F633B-F9A6-4F79-BB93-2911305ED01C}"/>
    <dgm:cxn modelId="{BDA2B2BA-6175-4B5F-B807-2E647E5F0F5D}" srcId="{A491585E-7852-4593-87DB-1BEA9BA6E45B}" destId="{341EAE72-4A67-4E31-9CE7-1FC95348E84E}" srcOrd="0" destOrd="0" parTransId="{BE6053DE-1F3F-4CFA-8880-D77F3A1F429A}" sibTransId="{E675AF21-7B1A-4CE4-9854-91352273D60E}"/>
    <dgm:cxn modelId="{F8DEE30A-7DDC-4783-9570-EF2DA7855706}" srcId="{A491585E-7852-4593-87DB-1BEA9BA6E45B}" destId="{12D85950-B243-4D91-978A-F8F417946958}" srcOrd="2" destOrd="0" parTransId="{44A687D9-4742-4FEC-A865-3D1629A25C1A}" sibTransId="{BDCD681B-D953-40EF-B889-DED140CC005C}"/>
    <dgm:cxn modelId="{F3B88173-D2EB-4099-B5D1-5C6D3C06CAF0}" type="presOf" srcId="{0B99433B-8A6F-470C-BCF5-ED505C54E7E1}" destId="{D965EACE-ED8C-4CF8-8214-846650DBE673}" srcOrd="0" destOrd="0" presId="urn:microsoft.com/office/officeart/2005/8/layout/radial3"/>
    <dgm:cxn modelId="{4FE8D5D7-348C-4580-831E-9B7950C0D38C}" type="presOf" srcId="{79FF69F7-B430-4F18-A67C-53D80EB71E44}" destId="{E6684C47-D51A-4AF2-9470-9BE1EBACF6CD}" srcOrd="0" destOrd="0" presId="urn:microsoft.com/office/officeart/2005/8/layout/radial3"/>
    <dgm:cxn modelId="{3118DF25-D23B-4D50-BA54-F88E0CE97C43}" type="presOf" srcId="{EDEA9BCE-00BB-47E6-AB62-5CB8CB7E59E8}" destId="{D95F889A-3A98-4821-8448-FF1377F92DD3}" srcOrd="0" destOrd="0" presId="urn:microsoft.com/office/officeart/2005/8/layout/radial3"/>
    <dgm:cxn modelId="{13995EDD-B4B8-4A9E-AC80-8D1FB93C7CA5}" type="presParOf" srcId="{D965EACE-ED8C-4CF8-8214-846650DBE673}" destId="{59417679-2A14-4007-9B48-4188D47ED332}" srcOrd="0" destOrd="0" presId="urn:microsoft.com/office/officeart/2005/8/layout/radial3"/>
    <dgm:cxn modelId="{09CA1754-8FE7-49E7-89C6-988D1C29019F}" type="presParOf" srcId="{59417679-2A14-4007-9B48-4188D47ED332}" destId="{77E0E3FA-B838-48B4-8B79-884AF6A0877D}" srcOrd="0" destOrd="0" presId="urn:microsoft.com/office/officeart/2005/8/layout/radial3"/>
    <dgm:cxn modelId="{1BA792A8-4B01-4A57-AA15-DCD8987E200C}" type="presParOf" srcId="{59417679-2A14-4007-9B48-4188D47ED332}" destId="{2B3B5FDE-8F36-4674-B978-915209843C3B}" srcOrd="1" destOrd="0" presId="urn:microsoft.com/office/officeart/2005/8/layout/radial3"/>
    <dgm:cxn modelId="{D137E379-6363-4F61-9377-0281073576E7}" type="presParOf" srcId="{59417679-2A14-4007-9B48-4188D47ED332}" destId="{8B2B76A3-7DFE-40EE-926F-EF0AAE0C86CE}" srcOrd="2" destOrd="0" presId="urn:microsoft.com/office/officeart/2005/8/layout/radial3"/>
    <dgm:cxn modelId="{F39E6E63-8396-49F1-90F8-98B1D6574021}" type="presParOf" srcId="{59417679-2A14-4007-9B48-4188D47ED332}" destId="{90EB6AEC-1700-4702-A2C0-CB87F01A9078}" srcOrd="3" destOrd="0" presId="urn:microsoft.com/office/officeart/2005/8/layout/radial3"/>
    <dgm:cxn modelId="{FC1438B1-E072-4A6D-8F74-DCB8F94424B8}" type="presParOf" srcId="{59417679-2A14-4007-9B48-4188D47ED332}" destId="{D95F889A-3A98-4821-8448-FF1377F92DD3}" srcOrd="4" destOrd="0" presId="urn:microsoft.com/office/officeart/2005/8/layout/radial3"/>
    <dgm:cxn modelId="{6D6E3882-A8E0-441F-A8A0-28673CCE2CCC}" type="presParOf" srcId="{59417679-2A14-4007-9B48-4188D47ED332}" destId="{A902D8EB-E0A7-4126-9D3B-FD82708E6CBC}" srcOrd="5" destOrd="0" presId="urn:microsoft.com/office/officeart/2005/8/layout/radial3"/>
    <dgm:cxn modelId="{DEB3DFBA-4D7F-4746-8368-CC22B7FF67E9}" type="presParOf" srcId="{59417679-2A14-4007-9B48-4188D47ED332}" destId="{E6684C47-D51A-4AF2-9470-9BE1EBACF6CD}" srcOrd="6" destOrd="0" presId="urn:microsoft.com/office/officeart/2005/8/layout/radial3"/>
    <dgm:cxn modelId="{6DD51288-4675-4DBE-AE10-F77291569B8A}" type="presParOf" srcId="{59417679-2A14-4007-9B48-4188D47ED332}" destId="{01FEBF84-E84F-4AD1-AEF2-F0CBDBA89769}" srcOrd="7" destOrd="0" presId="urn:microsoft.com/office/officeart/2005/8/layout/radial3"/>
    <dgm:cxn modelId="{7162F9FD-81E8-43A6-802A-D740559031A2}" type="presParOf" srcId="{59417679-2A14-4007-9B48-4188D47ED332}" destId="{7F9D1281-9806-4FC4-ABBE-5EA0931930E8}" srcOrd="8" destOrd="0" presId="urn:microsoft.com/office/officeart/2005/8/layout/radial3"/>
    <dgm:cxn modelId="{078F88C1-CE53-44CB-96C8-3E4D15D3F082}" type="presParOf" srcId="{59417679-2A14-4007-9B48-4188D47ED332}" destId="{3A3F8AD4-1C1B-44EE-8F2E-17ABB6D2DB1B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82592-D631-489D-9C96-EFBDD95F5E46}">
      <dsp:nvSpPr>
        <dsp:cNvPr id="0" name=""/>
        <dsp:cNvSpPr/>
      </dsp:nvSpPr>
      <dsp:spPr>
        <a:xfrm>
          <a:off x="476848" y="0"/>
          <a:ext cx="5404284" cy="3571900"/>
        </a:xfrm>
        <a:prstGeom prst="rightArrow">
          <a:avLst/>
        </a:prstGeom>
        <a:solidFill>
          <a:srgbClr val="FFEC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8745-7A4D-4BC8-A86F-EC27A67875A4}">
      <dsp:nvSpPr>
        <dsp:cNvPr id="0" name=""/>
        <dsp:cNvSpPr/>
      </dsp:nvSpPr>
      <dsp:spPr>
        <a:xfrm>
          <a:off x="776" y="1071570"/>
          <a:ext cx="1094621" cy="1428760"/>
        </a:xfrm>
        <a:prstGeom prst="roundRect">
          <a:avLst/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Беседа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76" y="1071570"/>
        <a:ext cx="1094621" cy="1428760"/>
      </dsp:txXfrm>
    </dsp:sp>
    <dsp:sp modelId="{D7F02D6F-FC2D-496A-8555-18439586D56D}">
      <dsp:nvSpPr>
        <dsp:cNvPr id="0" name=""/>
        <dsp:cNvSpPr/>
      </dsp:nvSpPr>
      <dsp:spPr>
        <a:xfrm>
          <a:off x="1000133" y="1071570"/>
          <a:ext cx="984820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Наблюдения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000133" y="1071570"/>
        <a:ext cx="984820" cy="1428760"/>
      </dsp:txXfrm>
    </dsp:sp>
    <dsp:sp modelId="{23A173A9-501F-43BF-9A14-ED00FF5BCE8F}">
      <dsp:nvSpPr>
        <dsp:cNvPr id="0" name=""/>
        <dsp:cNvSpPr/>
      </dsp:nvSpPr>
      <dsp:spPr>
        <a:xfrm>
          <a:off x="4214839" y="1071570"/>
          <a:ext cx="1282898" cy="1428760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Диагностическое задание</a:t>
          </a:r>
        </a:p>
      </dsp:txBody>
      <dsp:txXfrm>
        <a:off x="4214839" y="1071570"/>
        <a:ext cx="1282898" cy="1428760"/>
      </dsp:txXfrm>
    </dsp:sp>
    <dsp:sp modelId="{8F41B9D5-E8A4-4FAC-AA12-BBDBF1521AE1}">
      <dsp:nvSpPr>
        <dsp:cNvPr id="0" name=""/>
        <dsp:cNvSpPr/>
      </dsp:nvSpPr>
      <dsp:spPr>
        <a:xfrm>
          <a:off x="3000399" y="1071570"/>
          <a:ext cx="1300274" cy="1428760"/>
        </a:xfrm>
        <a:prstGeom prst="roundRect">
          <a:avLst/>
        </a:prstGeom>
        <a:solidFill>
          <a:srgbClr val="FF0000">
            <a:alpha val="1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Диагностическая ситуация</a:t>
          </a:r>
        </a:p>
      </dsp:txBody>
      <dsp:txXfrm>
        <a:off x="3000399" y="1071570"/>
        <a:ext cx="1300274" cy="1428760"/>
      </dsp:txXfrm>
    </dsp:sp>
    <dsp:sp modelId="{F6CC79F7-9F8E-418B-B977-115F8C220685}">
      <dsp:nvSpPr>
        <dsp:cNvPr id="0" name=""/>
        <dsp:cNvSpPr/>
      </dsp:nvSpPr>
      <dsp:spPr>
        <a:xfrm>
          <a:off x="1928823" y="1071570"/>
          <a:ext cx="1213343" cy="1428760"/>
        </a:xfrm>
        <a:prstGeom prst="roundRect">
          <a:avLst/>
        </a:prstGeom>
        <a:solidFill>
          <a:schemeClr val="accent5">
            <a:lumMod val="5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Анализ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продуктов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детской деятельности</a:t>
          </a:r>
        </a:p>
      </dsp:txBody>
      <dsp:txXfrm>
        <a:off x="1928823" y="1071570"/>
        <a:ext cx="1213343" cy="1428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66DFA-9D9D-404B-8A26-144E5008B5F8}">
      <dsp:nvSpPr>
        <dsp:cNvPr id="0" name=""/>
        <dsp:cNvSpPr/>
      </dsp:nvSpPr>
      <dsp:spPr>
        <a:xfrm>
          <a:off x="901606" y="243588"/>
          <a:ext cx="3983264" cy="3831427"/>
        </a:xfrm>
        <a:prstGeom prst="pie">
          <a:avLst>
            <a:gd name="adj1" fmla="val 16200000"/>
            <a:gd name="adj2" fmla="val 20520000"/>
          </a:avLst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979543" y="887633"/>
        <a:ext cx="1280335" cy="821020"/>
      </dsp:txXfrm>
    </dsp:sp>
    <dsp:sp modelId="{1532714E-8CFF-4F64-82A0-964FA3BEE52C}">
      <dsp:nvSpPr>
        <dsp:cNvPr id="0" name=""/>
        <dsp:cNvSpPr/>
      </dsp:nvSpPr>
      <dsp:spPr>
        <a:xfrm>
          <a:off x="1156601" y="399769"/>
          <a:ext cx="3660483" cy="366048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514126" y="2072261"/>
        <a:ext cx="1089429" cy="871543"/>
      </dsp:txXfrm>
    </dsp:sp>
    <dsp:sp modelId="{E164C1AA-EF7D-4FB5-BFAC-994A66A6FD93}">
      <dsp:nvSpPr>
        <dsp:cNvPr id="0" name=""/>
        <dsp:cNvSpPr/>
      </dsp:nvSpPr>
      <dsp:spPr>
        <a:xfrm>
          <a:off x="1011576" y="519974"/>
          <a:ext cx="3660483" cy="3594155"/>
        </a:xfrm>
        <a:prstGeom prst="pie">
          <a:avLst>
            <a:gd name="adj1" fmla="val 3240000"/>
            <a:gd name="adj2" fmla="val 756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318891" y="3044440"/>
        <a:ext cx="1045852" cy="941326"/>
      </dsp:txXfrm>
    </dsp:sp>
    <dsp:sp modelId="{AAB50FC1-F9BC-4745-B580-E229D6B44FDB}">
      <dsp:nvSpPr>
        <dsp:cNvPr id="0" name=""/>
        <dsp:cNvSpPr/>
      </dsp:nvSpPr>
      <dsp:spPr>
        <a:xfrm>
          <a:off x="928779" y="426673"/>
          <a:ext cx="3660483" cy="3660483"/>
        </a:xfrm>
        <a:prstGeom prst="pie">
          <a:avLst>
            <a:gd name="adj1" fmla="val 7560000"/>
            <a:gd name="adj2" fmla="val 11880000"/>
          </a:avLst>
        </a:prstGeom>
        <a:solidFill>
          <a:srgbClr val="DB94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142307" y="2099165"/>
        <a:ext cx="1089429" cy="871543"/>
      </dsp:txXfrm>
    </dsp:sp>
    <dsp:sp modelId="{EC3E392D-9FCE-42A8-8E20-8524A5B4BE6B}">
      <dsp:nvSpPr>
        <dsp:cNvPr id="0" name=""/>
        <dsp:cNvSpPr/>
      </dsp:nvSpPr>
      <dsp:spPr>
        <a:xfrm>
          <a:off x="1054815" y="280413"/>
          <a:ext cx="3471162" cy="3757778"/>
        </a:xfrm>
        <a:prstGeom prst="pie">
          <a:avLst>
            <a:gd name="adj1" fmla="val 11880000"/>
            <a:gd name="adj2" fmla="val 1620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Образовательная область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 «Речевое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599457" y="912077"/>
        <a:ext cx="1115730" cy="805238"/>
      </dsp:txXfrm>
    </dsp:sp>
    <dsp:sp modelId="{02D3F513-A1B1-4695-923D-58BA14408CA1}">
      <dsp:nvSpPr>
        <dsp:cNvPr id="0" name=""/>
        <dsp:cNvSpPr/>
      </dsp:nvSpPr>
      <dsp:spPr>
        <a:xfrm>
          <a:off x="920061" y="58715"/>
          <a:ext cx="4113685" cy="411368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2329-BA10-49F1-9A3A-0980232D7332}">
      <dsp:nvSpPr>
        <dsp:cNvPr id="0" name=""/>
        <dsp:cNvSpPr/>
      </dsp:nvSpPr>
      <dsp:spPr>
        <a:xfrm>
          <a:off x="930252" y="173135"/>
          <a:ext cx="4113685" cy="411368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5E3F-3A78-4150-B7C5-B9588AF2AC24}">
      <dsp:nvSpPr>
        <dsp:cNvPr id="0" name=""/>
        <dsp:cNvSpPr/>
      </dsp:nvSpPr>
      <dsp:spPr>
        <a:xfrm>
          <a:off x="784975" y="260680"/>
          <a:ext cx="4113685" cy="411368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DB38-4E0F-4127-B24D-6B15290F5922}">
      <dsp:nvSpPr>
        <dsp:cNvPr id="0" name=""/>
        <dsp:cNvSpPr/>
      </dsp:nvSpPr>
      <dsp:spPr>
        <a:xfrm>
          <a:off x="701925" y="200040"/>
          <a:ext cx="4113685" cy="411368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CA-3188-4759-8701-CF584610C8F6}">
      <dsp:nvSpPr>
        <dsp:cNvPr id="0" name=""/>
        <dsp:cNvSpPr/>
      </dsp:nvSpPr>
      <dsp:spPr>
        <a:xfrm>
          <a:off x="734609" y="101968"/>
          <a:ext cx="4113685" cy="411368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01229-B35D-49FF-B815-B8BA9AB384E0}">
      <dsp:nvSpPr>
        <dsp:cNvPr id="0" name=""/>
        <dsp:cNvSpPr/>
      </dsp:nvSpPr>
      <dsp:spPr>
        <a:xfrm>
          <a:off x="3064" y="149121"/>
          <a:ext cx="3083474" cy="2589684"/>
        </a:xfrm>
        <a:prstGeom prst="ellipse">
          <a:avLst/>
        </a:prstGeom>
        <a:solidFill>
          <a:srgbClr val="DB945F">
            <a:alpha val="3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Примерная общеобразовательная программа  «От рождения до школы  Н.Е.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Вераксы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«Адаптированная примерная основная образовательная программа для дошкольников с тяжелыми нарушениями речи» 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Н.М.Нищевой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64" y="149121"/>
        <a:ext cx="3083474" cy="2589684"/>
      </dsp:txXfrm>
    </dsp:sp>
    <dsp:sp modelId="{1D7BF5E4-C841-4C73-8F0F-8F888FF3FBD5}">
      <dsp:nvSpPr>
        <dsp:cNvPr id="0" name=""/>
        <dsp:cNvSpPr/>
      </dsp:nvSpPr>
      <dsp:spPr>
        <a:xfrm>
          <a:off x="1240762" y="2823936"/>
          <a:ext cx="608076" cy="608076"/>
        </a:xfrm>
        <a:prstGeom prst="mathPlus">
          <a:avLst/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240762" y="2823936"/>
        <a:ext cx="608076" cy="608076"/>
      </dsp:txXfrm>
    </dsp:sp>
    <dsp:sp modelId="{B3A96390-94F0-4FA1-B24B-125EBAE8E1A3}">
      <dsp:nvSpPr>
        <dsp:cNvPr id="0" name=""/>
        <dsp:cNvSpPr/>
      </dsp:nvSpPr>
      <dsp:spPr>
        <a:xfrm>
          <a:off x="449748" y="3570683"/>
          <a:ext cx="2167857" cy="1548708"/>
        </a:xfrm>
        <a:prstGeom prst="ellipse">
          <a:avLst/>
        </a:prstGeom>
        <a:solidFill>
          <a:srgbClr val="92D050">
            <a:alpha val="24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Дополнительные образовательные программы</a:t>
          </a:r>
          <a:endParaRPr lang="ru-RU" sz="1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748" y="3570683"/>
        <a:ext cx="2167857" cy="1548708"/>
      </dsp:txXfrm>
    </dsp:sp>
    <dsp:sp modelId="{D7A7EA0E-73C7-4F2E-95B8-C1A31A14442C}">
      <dsp:nvSpPr>
        <dsp:cNvPr id="0" name=""/>
        <dsp:cNvSpPr/>
      </dsp:nvSpPr>
      <dsp:spPr>
        <a:xfrm rot="21575003">
          <a:off x="2598906" y="2531733"/>
          <a:ext cx="475343" cy="3900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1575003">
        <a:off x="2598906" y="2531733"/>
        <a:ext cx="475343" cy="390007"/>
      </dsp:txXfrm>
    </dsp:sp>
    <dsp:sp modelId="{BF96711F-99F1-4445-9296-5550D5818630}">
      <dsp:nvSpPr>
        <dsp:cNvPr id="0" name=""/>
        <dsp:cNvSpPr/>
      </dsp:nvSpPr>
      <dsp:spPr>
        <a:xfrm>
          <a:off x="3419831" y="928041"/>
          <a:ext cx="3710904" cy="3358178"/>
        </a:xfrm>
        <a:prstGeom prst="flowChartSummingJunction">
          <a:avLst/>
        </a:prstGeom>
        <a:solidFill>
          <a:srgbClr val="FFFF00">
            <a:alpha val="2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Образовательные области: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«Социально-коммуникативное развитие»,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«Речевое развитие»,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«Познавательное развитие», «Художественно-эстетическое развитие»,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«Физическое развитие».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419831" y="928041"/>
        <a:ext cx="3710904" cy="33581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D3E42-F75A-4562-BB22-F531D1E3C2B8}">
      <dsp:nvSpPr>
        <dsp:cNvPr id="0" name=""/>
        <dsp:cNvSpPr/>
      </dsp:nvSpPr>
      <dsp:spPr>
        <a:xfrm>
          <a:off x="558" y="2217194"/>
          <a:ext cx="1992450" cy="996225"/>
        </a:xfrm>
        <a:prstGeom prst="roundRect">
          <a:avLst>
            <a:gd name="adj" fmla="val 10000"/>
          </a:avLst>
        </a:prstGeom>
        <a:solidFill>
          <a:srgbClr val="DB945F">
            <a:alpha val="4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8" y="2217194"/>
        <a:ext cx="1992450" cy="996225"/>
      </dsp:txXfrm>
    </dsp:sp>
    <dsp:sp modelId="{22CAA32C-4445-49F0-A4AD-ED7808D64F7D}">
      <dsp:nvSpPr>
        <dsp:cNvPr id="0" name=""/>
        <dsp:cNvSpPr/>
      </dsp:nvSpPr>
      <dsp:spPr>
        <a:xfrm rot="18770822">
          <a:off x="1805521" y="2267227"/>
          <a:ext cx="1171954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171954" y="18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770822">
        <a:off x="2362199" y="2256385"/>
        <a:ext cx="58597" cy="58597"/>
      </dsp:txXfrm>
    </dsp:sp>
    <dsp:sp modelId="{3C82B72F-3107-4079-867C-22BF1786B871}">
      <dsp:nvSpPr>
        <dsp:cNvPr id="0" name=""/>
        <dsp:cNvSpPr/>
      </dsp:nvSpPr>
      <dsp:spPr>
        <a:xfrm>
          <a:off x="2789988" y="1357949"/>
          <a:ext cx="1992450" cy="996225"/>
        </a:xfrm>
        <a:prstGeom prst="roundRect">
          <a:avLst>
            <a:gd name="adj" fmla="val 1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коллективные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9988" y="1357949"/>
        <a:ext cx="1992450" cy="996225"/>
      </dsp:txXfrm>
    </dsp:sp>
    <dsp:sp modelId="{89C04AE4-B675-4443-8C5A-810C34F8A8CF}">
      <dsp:nvSpPr>
        <dsp:cNvPr id="0" name=""/>
        <dsp:cNvSpPr/>
      </dsp:nvSpPr>
      <dsp:spPr>
        <a:xfrm rot="19457599">
          <a:off x="4690187" y="1551190"/>
          <a:ext cx="981484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981484" y="184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5156392" y="1545110"/>
        <a:ext cx="49074" cy="49074"/>
      </dsp:txXfrm>
    </dsp:sp>
    <dsp:sp modelId="{AA05B2AC-0E5F-4496-8F26-FF9623C5BC8E}">
      <dsp:nvSpPr>
        <dsp:cNvPr id="0" name=""/>
        <dsp:cNvSpPr/>
      </dsp:nvSpPr>
      <dsp:spPr>
        <a:xfrm>
          <a:off x="5579419" y="785120"/>
          <a:ext cx="1992450" cy="996225"/>
        </a:xfrm>
        <a:prstGeom prst="roundRect">
          <a:avLst>
            <a:gd name="adj" fmla="val 1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соответствии с годовым планом: собрания, открытые мероприятия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5579419" y="785120"/>
        <a:ext cx="1992450" cy="996225"/>
      </dsp:txXfrm>
    </dsp:sp>
    <dsp:sp modelId="{5F22DBE5-372C-4610-8F95-B4FD12FEAFDC}">
      <dsp:nvSpPr>
        <dsp:cNvPr id="0" name=""/>
        <dsp:cNvSpPr/>
      </dsp:nvSpPr>
      <dsp:spPr>
        <a:xfrm rot="2142401">
          <a:off x="4690187" y="2124020"/>
          <a:ext cx="981484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981484" y="184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5156392" y="2117940"/>
        <a:ext cx="49074" cy="49074"/>
      </dsp:txXfrm>
    </dsp:sp>
    <dsp:sp modelId="{89262533-19BA-40AF-82D6-1722DDF448C6}">
      <dsp:nvSpPr>
        <dsp:cNvPr id="0" name=""/>
        <dsp:cNvSpPr/>
      </dsp:nvSpPr>
      <dsp:spPr>
        <a:xfrm>
          <a:off x="5579419" y="1930779"/>
          <a:ext cx="1992450" cy="996225"/>
        </a:xfrm>
        <a:prstGeom prst="roundRect">
          <a:avLst>
            <a:gd name="adj" fmla="val 1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запросу родителей: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тренинги, семинары, консультации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9419" y="1930779"/>
        <a:ext cx="1992450" cy="996225"/>
      </dsp:txXfrm>
    </dsp:sp>
    <dsp:sp modelId="{693C8FF2-C52D-40CD-97AA-8F58DD7714C6}">
      <dsp:nvSpPr>
        <dsp:cNvPr id="0" name=""/>
        <dsp:cNvSpPr/>
      </dsp:nvSpPr>
      <dsp:spPr>
        <a:xfrm rot="2829178">
          <a:off x="1805521" y="3126471"/>
          <a:ext cx="1171954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1171954" y="18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829178">
        <a:off x="2362199" y="3115630"/>
        <a:ext cx="58597" cy="58597"/>
      </dsp:txXfrm>
    </dsp:sp>
    <dsp:sp modelId="{BC870704-BA05-4C31-A894-0D6843DC9399}">
      <dsp:nvSpPr>
        <dsp:cNvPr id="0" name=""/>
        <dsp:cNvSpPr/>
      </dsp:nvSpPr>
      <dsp:spPr>
        <a:xfrm>
          <a:off x="2789988" y="3076438"/>
          <a:ext cx="1992450" cy="996225"/>
        </a:xfrm>
        <a:prstGeom prst="roundRect">
          <a:avLst>
            <a:gd name="adj" fmla="val 1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9988" y="3076438"/>
        <a:ext cx="1992450" cy="996225"/>
      </dsp:txXfrm>
    </dsp:sp>
    <dsp:sp modelId="{2F9CB1B1-0E5A-4954-B504-D7175F423163}">
      <dsp:nvSpPr>
        <dsp:cNvPr id="0" name=""/>
        <dsp:cNvSpPr/>
      </dsp:nvSpPr>
      <dsp:spPr>
        <a:xfrm>
          <a:off x="4782439" y="3556093"/>
          <a:ext cx="796980" cy="36914"/>
        </a:xfrm>
        <a:custGeom>
          <a:avLst/>
          <a:gdLst/>
          <a:ahLst/>
          <a:cxnLst/>
          <a:rect l="0" t="0" r="0" b="0"/>
          <a:pathLst>
            <a:path>
              <a:moveTo>
                <a:pt x="0" y="18457"/>
              </a:moveTo>
              <a:lnTo>
                <a:pt x="796980" y="184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61004" y="3554626"/>
        <a:ext cx="39849" cy="39849"/>
      </dsp:txXfrm>
    </dsp:sp>
    <dsp:sp modelId="{22B16FF4-9067-4556-AFAA-B65C8C43AC29}">
      <dsp:nvSpPr>
        <dsp:cNvPr id="0" name=""/>
        <dsp:cNvSpPr/>
      </dsp:nvSpPr>
      <dsp:spPr>
        <a:xfrm>
          <a:off x="5579419" y="3076438"/>
          <a:ext cx="1992450" cy="996225"/>
        </a:xfrm>
        <a:prstGeom prst="roundRect">
          <a:avLst>
            <a:gd name="adj" fmla="val 1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Опросы, беседы, консультирование учителя-логопеда и др. специалистов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9419" y="3076438"/>
        <a:ext cx="1992450" cy="9962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B93A4-8DC4-4DCD-992F-3E25B373D288}">
      <dsp:nvSpPr>
        <dsp:cNvPr id="0" name=""/>
        <dsp:cNvSpPr/>
      </dsp:nvSpPr>
      <dsp:spPr>
        <a:xfrm>
          <a:off x="4016" y="409922"/>
          <a:ext cx="3631642" cy="789934"/>
        </a:xfrm>
        <a:prstGeom prst="roundRect">
          <a:avLst>
            <a:gd name="adj" fmla="val 10000"/>
          </a:avLst>
        </a:prstGeom>
        <a:solidFill>
          <a:srgbClr val="DB945F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Материально-техническое обеспечение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6" y="409922"/>
        <a:ext cx="3631642" cy="789934"/>
      </dsp:txXfrm>
    </dsp:sp>
    <dsp:sp modelId="{977D8770-0748-4F88-BADA-34A1CBE9B49B}">
      <dsp:nvSpPr>
        <dsp:cNvPr id="0" name=""/>
        <dsp:cNvSpPr/>
      </dsp:nvSpPr>
      <dsp:spPr>
        <a:xfrm>
          <a:off x="367180" y="1199856"/>
          <a:ext cx="363164" cy="59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450"/>
              </a:lnTo>
              <a:lnTo>
                <a:pt x="363164" y="592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B9C6F-B9C2-412B-9C68-17D2EA205F48}">
      <dsp:nvSpPr>
        <dsp:cNvPr id="0" name=""/>
        <dsp:cNvSpPr/>
      </dsp:nvSpPr>
      <dsp:spPr>
        <a:xfrm>
          <a:off x="730345" y="1397340"/>
          <a:ext cx="3035583" cy="789934"/>
        </a:xfrm>
        <a:prstGeom prst="roundRect">
          <a:avLst>
            <a:gd name="adj" fmla="val 10000"/>
          </a:avLst>
        </a:prstGeom>
        <a:solidFill>
          <a:srgbClr val="DB945F">
            <a:alpha val="14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методическими материалами и средствами обучения и воспитания</a:t>
          </a:r>
          <a:endParaRPr lang="ru-RU" sz="1400" kern="1200" dirty="0"/>
        </a:p>
      </dsp:txBody>
      <dsp:txXfrm>
        <a:off x="730345" y="1397340"/>
        <a:ext cx="3035583" cy="789934"/>
      </dsp:txXfrm>
    </dsp:sp>
    <dsp:sp modelId="{1EC81065-D0BF-4B59-A164-FE2BA894A4DE}">
      <dsp:nvSpPr>
        <dsp:cNvPr id="0" name=""/>
        <dsp:cNvSpPr/>
      </dsp:nvSpPr>
      <dsp:spPr>
        <a:xfrm>
          <a:off x="367180" y="1199856"/>
          <a:ext cx="363164" cy="1579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868"/>
              </a:lnTo>
              <a:lnTo>
                <a:pt x="363164" y="1579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63ACB-9F79-40BD-8A66-4879E8DD5959}">
      <dsp:nvSpPr>
        <dsp:cNvPr id="0" name=""/>
        <dsp:cNvSpPr/>
      </dsp:nvSpPr>
      <dsp:spPr>
        <a:xfrm>
          <a:off x="730345" y="2384757"/>
          <a:ext cx="3030566" cy="789934"/>
        </a:xfrm>
        <a:prstGeom prst="roundRect">
          <a:avLst>
            <a:gd name="adj" fmla="val 10000"/>
          </a:avLst>
        </a:prstGeom>
        <a:solidFill>
          <a:srgbClr val="DB945F">
            <a:alpha val="1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образовательного процесса современными техническими средствами обучения и коррекции</a:t>
          </a:r>
          <a:endParaRPr lang="ru-RU" sz="1400" kern="1200" dirty="0"/>
        </a:p>
      </dsp:txBody>
      <dsp:txXfrm>
        <a:off x="730345" y="2384757"/>
        <a:ext cx="3030566" cy="789934"/>
      </dsp:txXfrm>
    </dsp:sp>
    <dsp:sp modelId="{ED67DA63-9B62-4DFB-9E5D-2478314495E4}">
      <dsp:nvSpPr>
        <dsp:cNvPr id="0" name=""/>
        <dsp:cNvSpPr/>
      </dsp:nvSpPr>
      <dsp:spPr>
        <a:xfrm>
          <a:off x="367180" y="1199856"/>
          <a:ext cx="363164" cy="256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285"/>
              </a:lnTo>
              <a:lnTo>
                <a:pt x="363164" y="2567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77932-A70C-4948-BA0F-518B1DB48D06}">
      <dsp:nvSpPr>
        <dsp:cNvPr id="0" name=""/>
        <dsp:cNvSpPr/>
      </dsp:nvSpPr>
      <dsp:spPr>
        <a:xfrm>
          <a:off x="730345" y="3372175"/>
          <a:ext cx="3034004" cy="789934"/>
        </a:xfrm>
        <a:prstGeom prst="roundRect">
          <a:avLst>
            <a:gd name="adj" fmla="val 10000"/>
          </a:avLst>
        </a:prstGeom>
        <a:solidFill>
          <a:srgbClr val="DB945F">
            <a:alpha val="11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Организация  развивающей предметно-пространственной среды с учетом особенностей и коррекции недостатков в развитии детей</a:t>
          </a:r>
          <a:endParaRPr lang="ru-RU" sz="1400" kern="1200" dirty="0"/>
        </a:p>
      </dsp:txBody>
      <dsp:txXfrm>
        <a:off x="730345" y="3372175"/>
        <a:ext cx="3034004" cy="789934"/>
      </dsp:txXfrm>
    </dsp:sp>
    <dsp:sp modelId="{DFB0719D-6DE1-4ECC-A5FB-EB6EA306869A}">
      <dsp:nvSpPr>
        <dsp:cNvPr id="0" name=""/>
        <dsp:cNvSpPr/>
      </dsp:nvSpPr>
      <dsp:spPr>
        <a:xfrm>
          <a:off x="4030626" y="409922"/>
          <a:ext cx="2371382" cy="789934"/>
        </a:xfrm>
        <a:prstGeom prst="roundRect">
          <a:avLst>
            <a:gd name="adj" fmla="val 1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Кадровое обеспечение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30626" y="409922"/>
        <a:ext cx="2371382" cy="789934"/>
      </dsp:txXfrm>
    </dsp:sp>
    <dsp:sp modelId="{B435A3D9-E2C2-46CF-A8A9-A5FE512FABD4}">
      <dsp:nvSpPr>
        <dsp:cNvPr id="0" name=""/>
        <dsp:cNvSpPr/>
      </dsp:nvSpPr>
      <dsp:spPr>
        <a:xfrm>
          <a:off x="4267764" y="1199856"/>
          <a:ext cx="237138" cy="59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450"/>
              </a:lnTo>
              <a:lnTo>
                <a:pt x="237138" y="592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32665-AC7F-41F7-9319-9EE00AABACE8}">
      <dsp:nvSpPr>
        <dsp:cNvPr id="0" name=""/>
        <dsp:cNvSpPr/>
      </dsp:nvSpPr>
      <dsp:spPr>
        <a:xfrm>
          <a:off x="4504902" y="1397340"/>
          <a:ext cx="2858385" cy="789934"/>
        </a:xfrm>
        <a:prstGeom prst="roundRect">
          <a:avLst>
            <a:gd name="adj" fmla="val 10000"/>
          </a:avLst>
        </a:prstGeom>
        <a:solidFill>
          <a:srgbClr val="C9E7A7">
            <a:alpha val="34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Методическая служба: воспитатели, учителя-логопеды, музыкальный руководитель, учителя-дефектологи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4902" y="1397340"/>
        <a:ext cx="2858385" cy="789934"/>
      </dsp:txXfrm>
    </dsp:sp>
    <dsp:sp modelId="{8D59EB0E-54CD-43E5-8141-7BA24CE203FD}">
      <dsp:nvSpPr>
        <dsp:cNvPr id="0" name=""/>
        <dsp:cNvSpPr/>
      </dsp:nvSpPr>
      <dsp:spPr>
        <a:xfrm>
          <a:off x="4267764" y="1199856"/>
          <a:ext cx="237138" cy="1579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868"/>
              </a:lnTo>
              <a:lnTo>
                <a:pt x="237138" y="1579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4FC07-B34E-40FD-96E6-BCC94A184F61}">
      <dsp:nvSpPr>
        <dsp:cNvPr id="0" name=""/>
        <dsp:cNvSpPr/>
      </dsp:nvSpPr>
      <dsp:spPr>
        <a:xfrm>
          <a:off x="4504902" y="2384757"/>
          <a:ext cx="2920632" cy="789934"/>
        </a:xfrm>
        <a:prstGeom prst="roundRect">
          <a:avLst>
            <a:gd name="adj" fmla="val 10000"/>
          </a:avLst>
        </a:prstGeom>
        <a:solidFill>
          <a:srgbClr val="C9E7A7">
            <a:alpha val="34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Психологическая служба: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педагоги-психологи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4504902" y="2384757"/>
        <a:ext cx="2920632" cy="789934"/>
      </dsp:txXfrm>
    </dsp:sp>
    <dsp:sp modelId="{FACC9EA3-4EE5-4438-998C-EF8D76C18500}">
      <dsp:nvSpPr>
        <dsp:cNvPr id="0" name=""/>
        <dsp:cNvSpPr/>
      </dsp:nvSpPr>
      <dsp:spPr>
        <a:xfrm>
          <a:off x="4267764" y="1199856"/>
          <a:ext cx="237138" cy="256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285"/>
              </a:lnTo>
              <a:lnTo>
                <a:pt x="237138" y="2567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F4330-69D7-4C2A-9D55-AC5C5DF43BFC}">
      <dsp:nvSpPr>
        <dsp:cNvPr id="0" name=""/>
        <dsp:cNvSpPr/>
      </dsp:nvSpPr>
      <dsp:spPr>
        <a:xfrm>
          <a:off x="4504902" y="3372175"/>
          <a:ext cx="2870898" cy="789934"/>
        </a:xfrm>
        <a:prstGeom prst="roundRect">
          <a:avLst>
            <a:gd name="adj" fmla="val 10000"/>
          </a:avLst>
        </a:prstGeom>
        <a:solidFill>
          <a:srgbClr val="C9E7A7">
            <a:alpha val="34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Медицинская служба: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врач-педиатр,  медсестра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4902" y="3372175"/>
        <a:ext cx="2870898" cy="78993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0E3FA-B838-48B4-8B79-884AF6A0877D}">
      <dsp:nvSpPr>
        <dsp:cNvPr id="0" name=""/>
        <dsp:cNvSpPr/>
      </dsp:nvSpPr>
      <dsp:spPr>
        <a:xfrm>
          <a:off x="2235855" y="1335188"/>
          <a:ext cx="3243592" cy="3243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Дошкольная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организация</a:t>
          </a:r>
          <a:endParaRPr lang="ru-RU" sz="3000" kern="1200" dirty="0"/>
        </a:p>
      </dsp:txBody>
      <dsp:txXfrm>
        <a:off x="2235855" y="1335188"/>
        <a:ext cx="3243592" cy="3243592"/>
      </dsp:txXfrm>
    </dsp:sp>
    <dsp:sp modelId="{2B3B5FDE-8F36-4674-B978-915209843C3B}">
      <dsp:nvSpPr>
        <dsp:cNvPr id="0" name=""/>
        <dsp:cNvSpPr/>
      </dsp:nvSpPr>
      <dsp:spPr>
        <a:xfrm>
          <a:off x="3046753" y="32071"/>
          <a:ext cx="1621796" cy="1621796"/>
        </a:xfrm>
        <a:prstGeom prst="ellipse">
          <a:avLst/>
        </a:prstGeom>
        <a:solidFill>
          <a:srgbClr val="7030A0">
            <a:alpha val="27000"/>
          </a:srgb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ГБОУ СОШ № 423 Кронштадтского р-на СПб</a:t>
          </a:r>
          <a:endParaRPr lang="ru-RU" sz="1000" kern="1200" dirty="0"/>
        </a:p>
      </dsp:txBody>
      <dsp:txXfrm>
        <a:off x="3046753" y="32071"/>
        <a:ext cx="1621796" cy="1621796"/>
      </dsp:txXfrm>
    </dsp:sp>
    <dsp:sp modelId="{8B2B76A3-7DFE-40EE-926F-EF0AAE0C86CE}">
      <dsp:nvSpPr>
        <dsp:cNvPr id="0" name=""/>
        <dsp:cNvSpPr/>
      </dsp:nvSpPr>
      <dsp:spPr>
        <a:xfrm>
          <a:off x="4405616" y="526657"/>
          <a:ext cx="1621796" cy="162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13000"/>
          </a:scheme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Детская библиотека</a:t>
          </a:r>
          <a:endParaRPr lang="ru-RU" sz="1000" kern="1200" dirty="0"/>
        </a:p>
      </dsp:txBody>
      <dsp:txXfrm>
        <a:off x="4405616" y="526657"/>
        <a:ext cx="1621796" cy="1621796"/>
      </dsp:txXfrm>
    </dsp:sp>
    <dsp:sp modelId="{90EB6AEC-1700-4702-A2C0-CB87F01A9078}">
      <dsp:nvSpPr>
        <dsp:cNvPr id="0" name=""/>
        <dsp:cNvSpPr/>
      </dsp:nvSpPr>
      <dsp:spPr>
        <a:xfrm>
          <a:off x="5128651" y="1778991"/>
          <a:ext cx="1621796" cy="1621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Детская филармония</a:t>
          </a:r>
          <a:endParaRPr lang="ru-RU" sz="1000" kern="1200" dirty="0"/>
        </a:p>
      </dsp:txBody>
      <dsp:txXfrm>
        <a:off x="5128651" y="1778991"/>
        <a:ext cx="1621796" cy="1621796"/>
      </dsp:txXfrm>
    </dsp:sp>
    <dsp:sp modelId="{D95F889A-3A98-4821-8448-FF1377F92DD3}">
      <dsp:nvSpPr>
        <dsp:cNvPr id="0" name=""/>
        <dsp:cNvSpPr/>
      </dsp:nvSpPr>
      <dsp:spPr>
        <a:xfrm>
          <a:off x="4877544" y="3203093"/>
          <a:ext cx="1621796" cy="1621796"/>
        </a:xfrm>
        <a:prstGeom prst="ellipse">
          <a:avLst/>
        </a:prstGeom>
        <a:solidFill>
          <a:srgbClr val="949D1F">
            <a:alpha val="34000"/>
          </a:srgb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Детская поликлиника</a:t>
          </a:r>
          <a:endParaRPr lang="ru-RU" sz="1000" kern="1200" dirty="0"/>
        </a:p>
      </dsp:txBody>
      <dsp:txXfrm>
        <a:off x="4877544" y="3203093"/>
        <a:ext cx="1621796" cy="1621796"/>
      </dsp:txXfrm>
    </dsp:sp>
    <dsp:sp modelId="{A902D8EB-E0A7-4126-9D3B-FD82708E6CBC}">
      <dsp:nvSpPr>
        <dsp:cNvPr id="0" name=""/>
        <dsp:cNvSpPr/>
      </dsp:nvSpPr>
      <dsp:spPr>
        <a:xfrm>
          <a:off x="3769789" y="4132610"/>
          <a:ext cx="1621796" cy="1621796"/>
        </a:xfrm>
        <a:prstGeom prst="ellipse">
          <a:avLst/>
        </a:prstGeom>
        <a:solidFill>
          <a:srgbClr val="FF9900">
            <a:alpha val="37000"/>
          </a:srgb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Психологический центр </a:t>
          </a:r>
          <a:endParaRPr lang="ru-RU" sz="1000" kern="1200" dirty="0"/>
        </a:p>
      </dsp:txBody>
      <dsp:txXfrm>
        <a:off x="3769789" y="4132610"/>
        <a:ext cx="1621796" cy="1621796"/>
      </dsp:txXfrm>
    </dsp:sp>
    <dsp:sp modelId="{E6684C47-D51A-4AF2-9470-9BE1EBACF6CD}">
      <dsp:nvSpPr>
        <dsp:cNvPr id="0" name=""/>
        <dsp:cNvSpPr/>
      </dsp:nvSpPr>
      <dsp:spPr>
        <a:xfrm>
          <a:off x="2323718" y="4132610"/>
          <a:ext cx="1621796" cy="1621796"/>
        </a:xfrm>
        <a:prstGeom prst="ellipse">
          <a:avLst/>
        </a:prstGeom>
        <a:solidFill>
          <a:srgbClr val="CC3300">
            <a:alpha val="37000"/>
          </a:srgb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Дом детского и юношеского творчества «Град чудес»</a:t>
          </a:r>
          <a:endParaRPr lang="ru-RU" sz="1000" kern="1200" dirty="0"/>
        </a:p>
      </dsp:txBody>
      <dsp:txXfrm>
        <a:off x="2323718" y="4132610"/>
        <a:ext cx="1621796" cy="1621796"/>
      </dsp:txXfrm>
    </dsp:sp>
    <dsp:sp modelId="{01FEBF84-E84F-4AD1-AEF2-F0CBDBA89769}">
      <dsp:nvSpPr>
        <dsp:cNvPr id="0" name=""/>
        <dsp:cNvSpPr/>
      </dsp:nvSpPr>
      <dsp:spPr>
        <a:xfrm>
          <a:off x="1215963" y="3203093"/>
          <a:ext cx="1621796" cy="1621796"/>
        </a:xfrm>
        <a:prstGeom prst="ellipse">
          <a:avLst/>
        </a:prstGeom>
        <a:solidFill>
          <a:srgbClr val="92D050">
            <a:alpha val="44000"/>
          </a:srgb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Музей истории  Кронштадта</a:t>
          </a:r>
          <a:endParaRPr lang="ru-RU" sz="1000" kern="1200" dirty="0"/>
        </a:p>
      </dsp:txBody>
      <dsp:txXfrm>
        <a:off x="1215963" y="3203093"/>
        <a:ext cx="1621796" cy="1621796"/>
      </dsp:txXfrm>
    </dsp:sp>
    <dsp:sp modelId="{7F9D1281-9806-4FC4-ABBE-5EA0931930E8}">
      <dsp:nvSpPr>
        <dsp:cNvPr id="0" name=""/>
        <dsp:cNvSpPr/>
      </dsp:nvSpPr>
      <dsp:spPr>
        <a:xfrm>
          <a:off x="964856" y="1778991"/>
          <a:ext cx="1621796" cy="1621796"/>
        </a:xfrm>
        <a:prstGeom prst="ellipse">
          <a:avLst/>
        </a:prstGeom>
        <a:solidFill>
          <a:schemeClr val="accent5">
            <a:lumMod val="50000"/>
            <a:alpha val="12000"/>
          </a:schemeClr>
        </a:solidFill>
        <a:ln w="28575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Детские театры Санкт-Петербурга</a:t>
          </a:r>
          <a:endParaRPr lang="ru-RU" sz="1000" kern="1200" dirty="0"/>
        </a:p>
      </dsp:txBody>
      <dsp:txXfrm>
        <a:off x="964856" y="1778991"/>
        <a:ext cx="1621796" cy="1621796"/>
      </dsp:txXfrm>
    </dsp:sp>
    <dsp:sp modelId="{3A3F8AD4-1C1B-44EE-8F2E-17ABB6D2DB1B}">
      <dsp:nvSpPr>
        <dsp:cNvPr id="0" name=""/>
        <dsp:cNvSpPr/>
      </dsp:nvSpPr>
      <dsp:spPr>
        <a:xfrm>
          <a:off x="1687891" y="526657"/>
          <a:ext cx="1621796" cy="1621796"/>
        </a:xfrm>
        <a:prstGeom prst="ellipse">
          <a:avLst/>
        </a:prstGeom>
        <a:solidFill>
          <a:srgbClr val="FFFF00">
            <a:alpha val="33000"/>
          </a:srgbClr>
        </a:solidFill>
        <a:ln w="25400" cap="flat" cmpd="sng" algn="ctr">
          <a:solidFill>
            <a:srgbClr val="DB94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Отдел профилактики дорожно-транспортных происшествий при ГБДД</a:t>
          </a:r>
          <a:endParaRPr lang="ru-RU" sz="1000" kern="1200" dirty="0"/>
        </a:p>
      </dsp:txBody>
      <dsp:txXfrm>
        <a:off x="1687891" y="526657"/>
        <a:ext cx="1621796" cy="1621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42975" y="746125"/>
            <a:ext cx="4972050" cy="3730625"/>
          </a:xfrm>
          <a:custGeom>
            <a:avLst/>
            <a:gdLst>
              <a:gd name="T0" fmla="*/ 0 w 120000"/>
              <a:gd name="T1" fmla="*/ 0 h 120000"/>
              <a:gd name="T2" fmla="*/ 206010677 w 120000"/>
              <a:gd name="T3" fmla="*/ 0 h 120000"/>
              <a:gd name="T4" fmla="*/ 206010677 w 120000"/>
              <a:gd name="T5" fmla="*/ 115979691 h 120000"/>
              <a:gd name="T6" fmla="*/ 0 w 120000"/>
              <a:gd name="T7" fmla="*/ 115979691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645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129380"/>
            <a:ext cx="4525961" cy="74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2941636"/>
            <a:ext cx="7162799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06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32919" y="899318"/>
            <a:ext cx="3078162" cy="716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600699" y="2933700"/>
            <a:ext cx="4114800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409700" y="952500"/>
            <a:ext cx="41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051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052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3"/>
          <p:cNvSpPr txBox="1"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5" name="Shape 94"/>
          <p:cNvSpPr txBox="1">
            <a:spLocks noGrp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6" name="Shape 9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7" name="Shape 9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8" name="Shape 9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3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4099" name="Shape 13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4100" name="Shape 13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1" name="Shape 13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2" name="Shape 13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13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4020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4021" r:id="rId9"/>
    <p:sldLayoutId id="2147483973" r:id="rId10"/>
    <p:sldLayoutId id="2147483974" r:id="rId11"/>
    <p:sldLayoutId id="214748402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5299" name="Shape 180"/>
          <p:cNvSpPr txBox="1">
            <a:spLocks noChangeArrowheads="1"/>
          </p:cNvSpPr>
          <p:nvPr/>
        </p:nvSpPr>
        <p:spPr bwMode="auto">
          <a:xfrm>
            <a:off x="285720" y="0"/>
            <a:ext cx="1219200" cy="6858000"/>
          </a:xfrm>
          <a:prstGeom prst="rect">
            <a:avLst/>
          </a:prstGeom>
          <a:solidFill>
            <a:schemeClr val="accent5">
              <a:lumMod val="75000"/>
              <a:alpha val="68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302" name="Shape 183"/>
          <p:cNvSpPr txBox="1"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572528" cy="228601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АДАПТИРОВАННАЯ ОСНОВНАЯОБРАЗОВАТЕЛЬНАЯ </a:t>
            </a:r>
            <a:r>
              <a:rPr lang="ru-RU" sz="4800" dirty="0" smtClean="0">
                <a:solidFill>
                  <a:srgbClr val="0070C0"/>
                </a:solidFill>
              </a:rPr>
              <a:t>ПРОГРАММА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государственного бюджетного дошкольного образовательного учреждения детский сад№13 комбинированного вида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Кронштадтского района Санкт-Петербурга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949D1F"/>
                </a:solidFill>
              </a:rPr>
              <a:t/>
            </a:r>
            <a:br>
              <a:rPr lang="ru-RU" sz="2800" dirty="0" smtClean="0">
                <a:solidFill>
                  <a:srgbClr val="949D1F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2015  год</a:t>
            </a:r>
            <a: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</a:br>
            <a:endParaRPr lang="ru-RU" sz="2000" dirty="0"/>
          </a:p>
        </p:txBody>
      </p:sp>
      <p:pic>
        <p:nvPicPr>
          <p:cNvPr id="1026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42851"/>
            <a:ext cx="2143140" cy="1896235"/>
          </a:xfrm>
          <a:prstGeom prst="rect">
            <a:avLst/>
          </a:prstGeom>
          <a:solidFill>
            <a:srgbClr val="FFECAF"/>
          </a:solidFill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142852"/>
            <a:ext cx="7924800" cy="1214446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Times New Roman" pitchFamily="18" charset="0"/>
              </a:rPr>
              <a:t>Перечень дополнительных образовательных услуг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Arial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4" y="1785926"/>
          <a:ext cx="7858180" cy="4572032"/>
        </p:xfrm>
        <a:graphic>
          <a:graphicData uri="http://schemas.openxmlformats.org/drawingml/2006/table">
            <a:tbl>
              <a:tblPr/>
              <a:tblGrid>
                <a:gridCol w="463013"/>
                <a:gridCol w="2542495"/>
                <a:gridCol w="4852672"/>
              </a:tblGrid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Название студии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latin typeface="Times New Roman"/>
                          <a:ea typeface="Calibri"/>
                          <a:cs typeface="Times New Roman"/>
                        </a:rPr>
                        <a:t>Содержание программы</a:t>
                      </a:r>
                      <a:endParaRPr lang="ru-RU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«Умка» 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Развитие интереса и способности к чтению.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Чудесенка</a:t>
                      </a:r>
                      <a:r>
                        <a:rPr lang="ru-RU" sz="16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Обучение основам вокала, овладение основами игры на детских музыкальных инструментах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«Непоседы» 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Всестороннее развитие личности дошкольника средствами танцевально-игровой гимнастики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0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Любознайка</a:t>
                      </a:r>
                      <a:r>
                        <a:rPr lang="ru-RU" sz="16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компонентов учебной деятельности и эмоционально-мотивационных предпосылок к школьному обучению.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latin typeface="Times New Roman"/>
                          <a:ea typeface="Calibri"/>
                          <a:cs typeface="Times New Roman"/>
                        </a:rPr>
                        <a:t>«Звуковой калейдоскоп» </a:t>
                      </a:r>
                      <a:endParaRPr lang="ru-RU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Овладение первоначальными навыками чтения и письма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latin typeface="Times New Roman"/>
                          <a:ea typeface="Calibri"/>
                          <a:cs typeface="Times New Roman"/>
                        </a:rPr>
                        <a:t>«Логоритмика» </a:t>
                      </a:r>
                      <a:endParaRPr lang="ru-RU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Совершенствование у детей общей и мелкой моторики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latin typeface="Times New Roman"/>
                          <a:ea typeface="Calibri"/>
                          <a:cs typeface="Times New Roman"/>
                        </a:rPr>
                        <a:t>«Домисолька»</a:t>
                      </a:r>
                      <a:endParaRPr lang="ru-RU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latin typeface="Times New Roman"/>
                          <a:ea typeface="Calibri"/>
                          <a:cs typeface="Times New Roman"/>
                        </a:rPr>
                        <a:t>Игровые способы обучения пению</a:t>
                      </a:r>
                      <a:endParaRPr lang="ru-RU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2" name="Shape 244"/>
          <p:cNvSpPr txBox="1">
            <a:spLocks noGrp="1"/>
          </p:cNvSpPr>
          <p:nvPr>
            <p:ph type="title"/>
          </p:nvPr>
        </p:nvSpPr>
        <p:spPr>
          <a:xfrm>
            <a:off x="1071538" y="285728"/>
            <a:ext cx="7710486" cy="1000132"/>
          </a:xfrm>
        </p:spPr>
        <p:txBody>
          <a:bodyPr tIns="45700" bIns="45700" anchor="ctr"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sym typeface="Times New Roman" pitchFamily="18" charset="0"/>
              </a:rPr>
              <a:t>Работа с семьями воспитанников, нуждающихся в коррекционно-развивающем обучении</a:t>
            </a:r>
            <a:endParaRPr lang="ru-RU" sz="2400" b="1" dirty="0" smtClean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7" name="Shape 244"/>
          <p:cNvSpPr txBox="1">
            <a:spLocks/>
          </p:cNvSpPr>
          <p:nvPr/>
        </p:nvSpPr>
        <p:spPr bwMode="auto">
          <a:xfrm>
            <a:off x="1071538" y="1357298"/>
            <a:ext cx="771048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Times New Roman" pitchFamily="18" charset="0"/>
              </a:rPr>
              <a:t>     Задача: привлечение родителей к активному сотрудничеству для максимальной помощи ребенку имеющему нарушения речи.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85786" y="1857364"/>
          <a:ext cx="757242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Дамба Петербурге в Кронштадте &quot; MR7.ru"/>
          <p:cNvPicPr>
            <a:picLocks noChangeAspect="1" noChangeArrowheads="1"/>
          </p:cNvPicPr>
          <p:nvPr/>
        </p:nvPicPr>
        <p:blipFill>
          <a:blip r:embed="rId3"/>
          <a:srcRect b="17253"/>
          <a:stretch>
            <a:fillRect/>
          </a:stretch>
        </p:blipFill>
        <p:spPr bwMode="auto">
          <a:xfrm>
            <a:off x="3143240" y="4929198"/>
            <a:ext cx="3000396" cy="1785950"/>
          </a:xfrm>
          <a:prstGeom prst="rect">
            <a:avLst/>
          </a:prstGeom>
          <a:noFill/>
          <a:ln w="28575">
            <a:solidFill>
              <a:srgbClr val="DB945F"/>
            </a:solidFill>
          </a:ln>
        </p:spPr>
      </p:pic>
      <p:pic>
        <p:nvPicPr>
          <p:cNvPr id="11274" name="Picture 10" descr="Кронштадт - Ваш гид по Санкт-Петербур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4422"/>
            <a:ext cx="2939579" cy="1704956"/>
          </a:xfrm>
          <a:prstGeom prst="rect">
            <a:avLst/>
          </a:prstGeom>
          <a:noFill/>
          <a:ln w="28575">
            <a:solidFill>
              <a:srgbClr val="DB945F"/>
            </a:solidFill>
          </a:ln>
        </p:spPr>
      </p:pic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30" y="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Специфика национальных и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социокультурных условий в содержании Адаптированной программы</a:t>
            </a:r>
          </a:p>
        </p:txBody>
      </p:sp>
      <p:sp>
        <p:nvSpPr>
          <p:cNvPr id="11266" name="AutoShape 2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Медный всадник (Санкт-Петербург (Ленинградская область)), 5 фотографии"/>
          <p:cNvPicPr>
            <a:picLocks noChangeAspect="1" noChangeArrowheads="1"/>
          </p:cNvPicPr>
          <p:nvPr/>
        </p:nvPicPr>
        <p:blipFill>
          <a:blip r:embed="rId5"/>
          <a:srcRect r="12578"/>
          <a:stretch>
            <a:fillRect/>
          </a:stretch>
        </p:blipFill>
        <p:spPr bwMode="auto">
          <a:xfrm>
            <a:off x="857224" y="1571612"/>
            <a:ext cx="2428892" cy="1803372"/>
          </a:xfrm>
          <a:prstGeom prst="rect">
            <a:avLst/>
          </a:prstGeom>
          <a:noFill/>
          <a:ln w="38100">
            <a:solidFill>
              <a:srgbClr val="DB945F"/>
            </a:solidFill>
          </a:ln>
        </p:spPr>
      </p:pic>
      <p:pic>
        <p:nvPicPr>
          <p:cNvPr id="3" name="Picture 4" descr="Мы из КРОНШТАДТА!- я.р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643050"/>
            <a:ext cx="2357454" cy="1768091"/>
          </a:xfrm>
          <a:prstGeom prst="rect">
            <a:avLst/>
          </a:prstGeom>
          <a:noFill/>
          <a:ln w="28575">
            <a:solidFill>
              <a:srgbClr val="DB945F"/>
            </a:solidFill>
          </a:ln>
        </p:spPr>
      </p:pic>
      <p:pic>
        <p:nvPicPr>
          <p:cNvPr id="11272" name="Picture 8" descr="Фото: ****. Юрий Силуянов. Город - Фото и фотограф на Расфокусе."/>
          <p:cNvPicPr>
            <a:picLocks noChangeAspect="1" noChangeArrowheads="1"/>
          </p:cNvPicPr>
          <p:nvPr/>
        </p:nvPicPr>
        <p:blipFill>
          <a:blip r:embed="rId7"/>
          <a:srcRect l="25676"/>
          <a:stretch>
            <a:fillRect/>
          </a:stretch>
        </p:blipFill>
        <p:spPr bwMode="auto">
          <a:xfrm>
            <a:off x="928662" y="3929066"/>
            <a:ext cx="2310567" cy="1747816"/>
          </a:xfrm>
          <a:prstGeom prst="rect">
            <a:avLst/>
          </a:prstGeom>
          <a:noFill/>
          <a:ln w="28575">
            <a:solidFill>
              <a:srgbClr val="DB945F"/>
            </a:solidFill>
          </a:ln>
        </p:spPr>
      </p:pic>
      <p:pic>
        <p:nvPicPr>
          <p:cNvPr id="11270" name="Picture 6" descr="Stock Photo - Kids Дети (Часть# 2) &quot; Artgide.com - портал для дизайнера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598497"/>
            <a:ext cx="4572032" cy="4227903"/>
          </a:xfrm>
          <a:prstGeom prst="rect">
            <a:avLst/>
          </a:prstGeom>
          <a:noFill/>
        </p:spPr>
      </p:pic>
      <p:pic>
        <p:nvPicPr>
          <p:cNvPr id="11278" name="Picture 14" descr="http://im2-tub-ru.yandex.net/i?id=1541580c1e0bafba197a059fb4c840ca-30-144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3929066"/>
            <a:ext cx="2571768" cy="1714512"/>
          </a:xfrm>
          <a:prstGeom prst="rect">
            <a:avLst/>
          </a:prstGeom>
          <a:noFill/>
          <a:ln w="28575">
            <a:solidFill>
              <a:srgbClr val="DB945F"/>
            </a:solidFill>
          </a:ln>
        </p:spPr>
      </p:pic>
      <p:pic>
        <p:nvPicPr>
          <p:cNvPr id="15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Условия реализации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 Адаптированной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996226"/>
            <a:ext cx="78581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Полный методический комплекс и требования к оснащению развивающей предметно-пространственной среды представлены  в  ФГОС ДО и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«Адаптированной примерной основной образовательной программе для дошкольников с тяжелыми нарушениями речи»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Н.М.Нищевой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1142976" y="1142984"/>
          <a:ext cx="74295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285728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Взаимодействие дошкольного образовательного учреждения с социальными партнерами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107152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398956"/>
            <a:ext cx="61512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Прогноз результатов реализации Адаптированной программы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686779"/>
            <a:ext cx="750099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равных возможностей для полноценного развития ребенка в период дошкольного детства независимо от психофизиологических и других особенностей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В школу - Фотографии, картинки, фото, клипарты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2727" b="14090"/>
          <a:stretch>
            <a:fillRect/>
          </a:stretch>
        </p:blipFill>
        <p:spPr bwMode="auto">
          <a:xfrm>
            <a:off x="6000760" y="4429132"/>
            <a:ext cx="2145020" cy="2090019"/>
          </a:xfrm>
          <a:prstGeom prst="rect">
            <a:avLst/>
          </a:prstGeom>
          <a:noFill/>
        </p:spPr>
      </p:pic>
      <p:pic>
        <p:nvPicPr>
          <p:cNvPr id="8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642910" y="2357430"/>
            <a:ext cx="8358246" cy="3843350"/>
          </a:xfrm>
        </p:spPr>
        <p:txBody>
          <a:bodyPr tIns="45700" bIns="45700"/>
          <a:lstStyle/>
          <a:p>
            <a:pPr marL="514350" indent="-514350" algn="ctr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Программа ориентирована на воспитание и обучение  детей дошкольного возраста с ограниченными возможностями здоровья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 соответствии с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Федеральным государственным образовательным стандартом дошкольного образования;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 учетом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Примерной адаптированной основной образовательной    программой   для  детей  с  тяжелыми нарушениями с 3 до 7 лет Н.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В.Нищевой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</a:t>
            </a:r>
            <a:r>
              <a:rPr lang="ru-RU" sz="2800" b="1" dirty="0" smtClean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/>
            </a:r>
            <a:br>
              <a:rPr lang="ru-RU" sz="2800" b="1" dirty="0" smtClean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</a:br>
            <a:endParaRPr lang="ru-RU" sz="2800" b="1" dirty="0" smtClean="0">
              <a:solidFill>
                <a:srgbClr val="949D1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4285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Адаптированная основная образовательная программа  ГБДОУ «Детский сад N 13»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(далее - Адаптированная программа)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охватывает возраст детей от 4 до 7 лет. </a:t>
            </a:r>
          </a:p>
        </p:txBody>
      </p:sp>
      <p:grpSp>
        <p:nvGrpSpPr>
          <p:cNvPr id="56323" name="Shape 192"/>
          <p:cNvGrpSpPr>
            <a:grpSpLocks/>
          </p:cNvGrpSpPr>
          <p:nvPr/>
        </p:nvGrpSpPr>
        <p:grpSpPr bwMode="auto">
          <a:xfrm>
            <a:off x="0" y="0"/>
            <a:ext cx="533399" cy="6858000"/>
            <a:chOff x="0" y="0"/>
            <a:chExt cx="533399" cy="6858000"/>
          </a:xfrm>
          <a:solidFill>
            <a:srgbClr val="DB945F"/>
          </a:solidFill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grpFill/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grpFill/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</p:grpSp>
      <p:pic>
        <p:nvPicPr>
          <p:cNvPr id="10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2"/>
          <p:cNvGrpSpPr>
            <a:grpSpLocks/>
          </p:cNvGrpSpPr>
          <p:nvPr/>
        </p:nvGrpSpPr>
        <p:grpSpPr bwMode="auto">
          <a:xfrm>
            <a:off x="-214346" y="0"/>
            <a:ext cx="962027" cy="6858000"/>
            <a:chOff x="0" y="0"/>
            <a:chExt cx="533399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914400" y="1928802"/>
            <a:ext cx="7658128" cy="3968761"/>
          </a:xfrm>
        </p:spPr>
        <p:txBody>
          <a:bodyPr tIns="45700" bIns="45700"/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Психолого-педагогическая поддержка для полноценного проживания ребенком дошкольного детства, позитивной социализации и индивидуализации, развития личности детей дошкольного возраста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Обеспечение безопасности жизнедеятельности дошкольника.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480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Цели  Адаптированной программы:</a:t>
            </a:r>
          </a:p>
        </p:txBody>
      </p:sp>
      <p:pic>
        <p:nvPicPr>
          <p:cNvPr id="10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Принципы и подходы к формированию Адаптированной программы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1714488"/>
            <a:ext cx="8534400" cy="3857652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Соответствует принципу развивающего обучения;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Учитывает индивидуальные особенности и потребности детей с тяжелыми нарушениями речи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Строится с учетом принципа интеграции образовательных областей.</a:t>
            </a: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7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28572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Times New Roman" pitchFamily="18" charset="0"/>
              </a:rPr>
              <a:t>Планируемые результаты</a:t>
            </a:r>
            <a:r>
              <a:rPr lang="ru-RU" sz="2800" dirty="0" smtClean="0">
                <a:solidFill>
                  <a:srgbClr val="0070C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Arial" charset="0"/>
              </a:rPr>
              <a:t>освоения Адаптированной программы:  </a:t>
            </a:r>
            <a:endParaRPr lang="ru-RU" sz="2800" b="1" dirty="0" smtClean="0">
              <a:solidFill>
                <a:srgbClr val="0070C0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3" name="Shape 245"/>
          <p:cNvSpPr txBox="1">
            <a:spLocks/>
          </p:cNvSpPr>
          <p:nvPr/>
        </p:nvSpPr>
        <p:spPr bwMode="auto">
          <a:xfrm>
            <a:off x="642878" y="5643578"/>
            <a:ext cx="85011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514350" lvl="0" indent="514350" algn="just">
              <a:spcBef>
                <a:spcPts val="638"/>
              </a:spcBef>
              <a:buClr>
                <a:srgbClr val="000000"/>
              </a:buClr>
              <a:buSzPct val="34000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Подробно целевые ориентиров обозначенных 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ФГОС ДО и  </a:t>
            </a:r>
            <a:r>
              <a:rPr lang="ru-RU" kern="0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в </a:t>
            </a:r>
            <a:r>
              <a:rPr lang="ru-RU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Примерной адаптированной основной образовательной программе для детей с тяжелыми нарушениями с 3 до 7 лет </a:t>
            </a:r>
            <a:r>
              <a:rPr lang="ru-RU" kern="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Н.В.Нищевой</a:t>
            </a:r>
            <a:r>
              <a:rPr lang="ru-RU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. </a:t>
            </a:r>
            <a:endParaRPr lang="ru-RU" kern="0" dirty="0" smtClean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</p:txBody>
      </p:sp>
      <p:sp>
        <p:nvSpPr>
          <p:cNvPr id="9" name="Shape 245"/>
          <p:cNvSpPr txBox="1">
            <a:spLocks/>
          </p:cNvSpPr>
          <p:nvPr/>
        </p:nvSpPr>
        <p:spPr bwMode="auto">
          <a:xfrm>
            <a:off x="571472" y="1857364"/>
            <a:ext cx="82153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514350" lvl="0" indent="514350" algn="just">
              <a:spcBef>
                <a:spcPts val="638"/>
              </a:spcBef>
              <a:buClr>
                <a:srgbClr val="000000"/>
              </a:buClr>
              <a:buSzPct val="34000"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</a:t>
            </a:r>
            <a:r>
              <a:rPr lang="ru-RU" sz="2400" dirty="0" smtClean="0"/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286124"/>
            <a:ext cx="3500462" cy="29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571472" y="1142984"/>
            <a:ext cx="8177242" cy="2286016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1800" dirty="0" smtClean="0">
                <a:sym typeface="Arial" charset="0"/>
              </a:rPr>
              <a:t>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диагностика развития ребенка проводится специалистами: учителем-логопедом, учителем-дефектологом и педагогом-психологом. Система оценки достижения детьми с тяжелыми нарушениями речи планируемых результатов освоения Программы разработана на основе целевых ориентиров «Адаптированной примерной основной образовательной программы для дошкольников с тяжелыми нарушениями речи» под редакцией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Н.М.Нищевой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 smtClean="0"/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2800" dirty="0" smtClean="0"/>
              <a:t>              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Arial" charset="0"/>
              </a:rPr>
              <a:t>Оценка индивидуального </a:t>
            </a:r>
            <a:b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Arial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Arial" charset="0"/>
              </a:rPr>
              <a:t>развития детей</a:t>
            </a:r>
            <a:endParaRPr lang="ru-RU" sz="2800" b="1" dirty="0" smtClean="0">
              <a:solidFill>
                <a:srgbClr val="0070C0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928934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714348" y="142852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Образовательная деятельность  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соответствии с направлениями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развития ребенка.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43042" y="2285992"/>
          <a:ext cx="578647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hape 245"/>
          <p:cNvSpPr txBox="1">
            <a:spLocks/>
          </p:cNvSpPr>
          <p:nvPr/>
        </p:nvSpPr>
        <p:spPr bwMode="auto">
          <a:xfrm>
            <a:off x="571472" y="1428736"/>
            <a:ext cx="81058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45"/>
          <p:cNvSpPr txBox="1">
            <a:spLocks/>
          </p:cNvSpPr>
          <p:nvPr/>
        </p:nvSpPr>
        <p:spPr bwMode="auto">
          <a:xfrm>
            <a:off x="714348" y="1428736"/>
            <a:ext cx="81058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Ориентирована на развитие физических, интеллектуальных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и личностных качеств детей.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/>
              <a:cs typeface="Arial" charset="0"/>
              <a:sym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Arial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</p:txBody>
      </p:sp>
      <p:pic>
        <p:nvPicPr>
          <p:cNvPr id="11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1071538" y="0"/>
            <a:ext cx="7643866" cy="7143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Times New Roman" pitchFamily="18" charset="0"/>
              </a:rPr>
              <a:t>Компоненты образовательных областей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674156"/>
          <a:ext cx="8143932" cy="5898116"/>
        </p:xfrm>
        <a:graphic>
          <a:graphicData uri="http://schemas.openxmlformats.org/drawingml/2006/table">
            <a:tbl>
              <a:tblPr firstRow="1" bandRow="1">
                <a:tableStyleId>{659454B8-B711-43D0-B8BB-1FBC95A60E5E}</a:tableStyleId>
              </a:tblPr>
              <a:tblGrid>
                <a:gridCol w="1809763"/>
                <a:gridCol w="6334169"/>
              </a:tblGrid>
              <a:tr h="1338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«Речевое развитие»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7A7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Овладение речью,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 средством общения и культуры;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Обогащение активного словаря;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связной, грамматически правильной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речевого творчества;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звуковой культуры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Знакомство с книжной культурой.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DDB7B">
                        <a:alpha val="48000"/>
                      </a:srgbClr>
                    </a:solidFill>
                  </a:tcPr>
                </a:tc>
              </a:tr>
              <a:tr h="113033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«Социально-коммуникативное развитие»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Усвоение норм и ценностей;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Общение и взаимодействие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самостоятельности;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 позитивных установок к труду и творчеству;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Становление основ безопасного поведения в быту, социуме, природе.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</a:tr>
              <a:tr h="922112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«Познавательное»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B94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интересов, любознательности, познавательной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мотивации;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воображения и творческой активности;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 первичных представлений о себе, объектах окружающего мира, малой Родине и Отечестве, планете Земля.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B945F"/>
                    </a:solidFill>
                  </a:tcPr>
                </a:tc>
              </a:tr>
              <a:tr h="11303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«Художественно-эстетическое развитие»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«Юные таланты»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Становление эстетического отношения к окружающему миру;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 элементарных представлений о видах искусства;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Восоприятия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музыки, художественной литературы, фольклора;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Реализация самостоятельной творческой деятельности.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1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«Физическое развитие»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«Здоровый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Овладение подвижными играми с правилами;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начальных представлений о некоторых видах спорта;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Становление целенаправленности и саморегуляции в двигательной сфере;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Становление ценностей здорового образа жизни.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 smtClean="0"/>
              <a:t>  </a:t>
            </a:r>
            <a:endParaRPr lang="ru-RU" sz="2800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DB945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785786" y="0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Методическое обеспечение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образовательной деятельности</a:t>
            </a:r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  <a:sym typeface="Arial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071538" y="1071546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Documents and Settings\Доу 13\Мои документы\Мои рисунки\символ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255001" cy="1110416"/>
          </a:xfrm>
          <a:prstGeom prst="rect">
            <a:avLst/>
          </a:prstGeom>
          <a:solidFill>
            <a:srgbClr val="FFECAF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square bevel 1">
      <a:dk1>
        <a:srgbClr val="FFFFFF"/>
      </a:dk1>
      <a:lt1>
        <a:srgbClr val="000099"/>
      </a:lt1>
      <a:dk2>
        <a:srgbClr val="CCECFF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heme">
  <a:themeElements>
    <a:clrScheme name="1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Theme">
  <a:themeElements>
    <a:clrScheme name="2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908</Words>
  <Application>Microsoft Office PowerPoint</Application>
  <PresentationFormat>Экран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Custom Theme</vt:lpstr>
      <vt:lpstr>1_Custom Theme</vt:lpstr>
      <vt:lpstr>2_Custom Theme</vt:lpstr>
      <vt:lpstr>3_Custom Theme</vt:lpstr>
      <vt:lpstr>Воздушный поток</vt:lpstr>
      <vt:lpstr>АДАПТИРОВАННАЯ ОСНОВНАЯОБРАЗОВАТЕЛЬНАЯ ПРОГРАММА  государственного бюджетного дошкольного образовательного учреждения детский сад№13 комбинированного вида  Кронштадтского района Санкт-Петербурга   2015  год </vt:lpstr>
      <vt:lpstr>Слайд 2</vt:lpstr>
      <vt:lpstr>Слайд 3</vt:lpstr>
      <vt:lpstr>Принципы и подходы к формированию Адаптированной программы:</vt:lpstr>
      <vt:lpstr>Планируемые результаты освоения Адаптированной программы:  </vt:lpstr>
      <vt:lpstr> Оценка индивидуального  развития детей</vt:lpstr>
      <vt:lpstr>Образовательная деятельность    в соответствии с направлениями  развития ребенка. </vt:lpstr>
      <vt:lpstr>Компоненты образовательных областей</vt:lpstr>
      <vt:lpstr>Методическое обеспечение  образовательной деятельности </vt:lpstr>
      <vt:lpstr>  Перечень дополнительных образовательных услуг </vt:lpstr>
      <vt:lpstr>Работа с семьями воспитанников, нуждающихся в коррекционно-развивающем обучении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соответствии с требованиями ФГОС</dc:title>
  <dc:creator>Яна</dc:creator>
  <cp:lastModifiedBy>User</cp:lastModifiedBy>
  <cp:revision>153</cp:revision>
  <dcterms:modified xsi:type="dcterms:W3CDTF">2015-03-27T08:02:40Z</dcterms:modified>
</cp:coreProperties>
</file>