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97" r:id="rId3"/>
    <p:sldId id="262" r:id="rId4"/>
    <p:sldId id="263" r:id="rId5"/>
    <p:sldId id="264" r:id="rId6"/>
    <p:sldId id="260" r:id="rId7"/>
    <p:sldId id="265" r:id="rId8"/>
    <p:sldId id="269" r:id="rId9"/>
    <p:sldId id="273" r:id="rId10"/>
    <p:sldId id="268" r:id="rId11"/>
    <p:sldId id="267" r:id="rId12"/>
    <p:sldId id="270" r:id="rId13"/>
    <p:sldId id="271" r:id="rId14"/>
    <p:sldId id="272" r:id="rId15"/>
    <p:sldId id="276" r:id="rId16"/>
    <p:sldId id="274" r:id="rId17"/>
    <p:sldId id="266" r:id="rId18"/>
    <p:sldId id="275" r:id="rId19"/>
    <p:sldId id="281" r:id="rId20"/>
    <p:sldId id="259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5" r:id="rId34"/>
    <p:sldId id="298" r:id="rId35"/>
    <p:sldId id="293" r:id="rId36"/>
    <p:sldId id="299" r:id="rId37"/>
    <p:sldId id="300" r:id="rId38"/>
    <p:sldId id="277" r:id="rId39"/>
    <p:sldId id="27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4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3000"/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80"/>
          <a:stretch/>
        </p:blipFill>
        <p:spPr bwMode="auto">
          <a:xfrm>
            <a:off x="1" y="-54004"/>
            <a:ext cx="9143999" cy="691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anec_Golosa_Stalingrada_-_Dmitrij_Hvorostovskij_ZHurav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у 13\Desktop\Бессмертный полк\Харитонов В.Х.jpg"/>
          <p:cNvPicPr>
            <a:picLocks noChangeAspect="1" noChangeArrowheads="1"/>
          </p:cNvPicPr>
          <p:nvPr/>
        </p:nvPicPr>
        <p:blipFill>
          <a:blip r:embed="rId2" cstate="print"/>
          <a:srcRect l="32843" r="34665" b="73586"/>
          <a:stretch>
            <a:fillRect/>
          </a:stretch>
        </p:blipFill>
        <p:spPr bwMode="auto">
          <a:xfrm>
            <a:off x="251519" y="1124744"/>
            <a:ext cx="3710691" cy="49685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267744" y="323009"/>
            <a:ext cx="6766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Харитонов Василий Харитонович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95887" y="1124744"/>
            <a:ext cx="50384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 1941 года служил в городе Кронштадте снайпером в Береговой обороне, в 1943 году был отправлен на передовую в Ленинград, дошел до Берлина, награжден: медалью «За отвагу», орденом Славы </a:t>
            </a:r>
            <a:r>
              <a:rPr lang="en-US" sz="2400" b="1" dirty="0">
                <a:solidFill>
                  <a:schemeClr val="bg1"/>
                </a:solidFill>
              </a:rPr>
              <a:t>III </a:t>
            </a:r>
            <a:r>
              <a:rPr lang="ru-RU" sz="2400" b="1" dirty="0">
                <a:solidFill>
                  <a:schemeClr val="bg1"/>
                </a:solidFill>
              </a:rPr>
              <a:t>степени, дедушка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Широковой Светланы Борисовны.</a:t>
            </a: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114" y="4455493"/>
            <a:ext cx="3710166" cy="2782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у 13\Desktop\Бессмертный полк\Лобзин В.А.jpg"/>
          <p:cNvPicPr>
            <a:picLocks noChangeAspect="1" noChangeArrowheads="1"/>
          </p:cNvPicPr>
          <p:nvPr/>
        </p:nvPicPr>
        <p:blipFill>
          <a:blip r:embed="rId2" cstate="print"/>
          <a:srcRect l="32843" r="31268" b="68750"/>
          <a:stretch>
            <a:fillRect/>
          </a:stretch>
        </p:blipFill>
        <p:spPr bwMode="auto">
          <a:xfrm>
            <a:off x="244080" y="980728"/>
            <a:ext cx="3715497" cy="5328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713359" y="270045"/>
            <a:ext cx="6430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Лобзин Владимир Алексеевич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85066" y="854820"/>
            <a:ext cx="503920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</a:rPr>
              <a:t>С 1941 года сопровождал Северные морские конвои из Великобритании в Мурманск и Архангельск, награжден: двумя Орденами Красного знамени, Орденом Красной звезды, Орденом Ленина, медалями «За оборону Советского заполярья», «За победу над Германией», после войны продолжал служить в Кронштадте, дедушка 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</a:rPr>
              <a:t>Широковой Светланы Борисовны.</a:t>
            </a: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636892"/>
            <a:ext cx="3710166" cy="2782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у 13\Desktop\Бессмертный полк\ВОВ\Забавин Алексей прадед Гриши\IMG_20140504_0003.jpg"/>
          <p:cNvPicPr>
            <a:picLocks noChangeAspect="1" noChangeArrowheads="1"/>
          </p:cNvPicPr>
          <p:nvPr/>
        </p:nvPicPr>
        <p:blipFill>
          <a:blip r:embed="rId2" cstate="print"/>
          <a:srcRect l="15844" t="3050"/>
          <a:stretch>
            <a:fillRect/>
          </a:stretch>
        </p:blipFill>
        <p:spPr bwMode="auto">
          <a:xfrm>
            <a:off x="398246" y="428604"/>
            <a:ext cx="4173754" cy="60007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643438" y="428604"/>
            <a:ext cx="4214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Забавин Алексей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412776"/>
            <a:ext cx="4253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Прадедушка Гуляева Гриши.</a:t>
            </a: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776" y="3429000"/>
            <a:ext cx="3710166" cy="2782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у 13\Desktop\Бессмертный полк\ВОВ\Кирбай Руфин Николаевич\IMG_20140504_0009.jpg"/>
          <p:cNvPicPr>
            <a:picLocks noChangeAspect="1" noChangeArrowheads="1"/>
          </p:cNvPicPr>
          <p:nvPr/>
        </p:nvPicPr>
        <p:blipFill>
          <a:blip r:embed="rId2" cstate="print"/>
          <a:srcRect l="5210" t="6666" b="4000"/>
          <a:stretch>
            <a:fillRect/>
          </a:stretch>
        </p:blipFill>
        <p:spPr bwMode="auto">
          <a:xfrm>
            <a:off x="107504" y="908720"/>
            <a:ext cx="4056991" cy="49803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879439" y="364951"/>
            <a:ext cx="5150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Кирбай Руфин </a:t>
            </a: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Николаевич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64495" y="1412776"/>
            <a:ext cx="48383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Окончил школу снайперов.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В конце войны был техником по колесному транспорту, закончил войну в Праге, отец 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Бгани</a:t>
            </a:r>
            <a:r>
              <a:rPr lang="ru-RU" sz="2400" b="1" dirty="0">
                <a:solidFill>
                  <a:schemeClr val="bg1"/>
                </a:solidFill>
              </a:rPr>
              <a:t> Софии </a:t>
            </a:r>
            <a:r>
              <a:rPr lang="ru-RU" sz="2400" b="1" dirty="0" err="1">
                <a:solidFill>
                  <a:schemeClr val="bg1"/>
                </a:solidFill>
              </a:rPr>
              <a:t>Руфиновны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118" y="4075375"/>
            <a:ext cx="3710166" cy="2782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у 13\Desktop\Бессмертный полк\ВОВ\Р.М\IMG_20140504_0006.jpg"/>
          <p:cNvPicPr>
            <a:picLocks noChangeAspect="1" noChangeArrowheads="1"/>
          </p:cNvPicPr>
          <p:nvPr/>
        </p:nvPicPr>
        <p:blipFill rotWithShape="1">
          <a:blip r:embed="rId2" cstate="print"/>
          <a:srcRect t="6250" b="13014"/>
          <a:stretch/>
        </p:blipFill>
        <p:spPr bwMode="auto">
          <a:xfrm>
            <a:off x="251520" y="1305542"/>
            <a:ext cx="3761123" cy="4674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147104" y="1340768"/>
            <a:ext cx="44973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Капитан 1 ранга, всю войну прослужил в Ладожской военной флотилии, прадедушка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Маши </a:t>
            </a:r>
            <a:r>
              <a:rPr lang="ru-RU" sz="2400" b="1" dirty="0" err="1">
                <a:solidFill>
                  <a:schemeClr val="bg1"/>
                </a:solidFill>
              </a:rPr>
              <a:t>Росляковой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02354" y="332656"/>
            <a:ext cx="6657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Выборнов</a:t>
            </a: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 Сергей Михайлович</a:t>
            </a: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76052"/>
            <a:ext cx="3710166" cy="2782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оу 13\Desktop\Бессмертный полк\IMG_20140505_0002.jpg"/>
          <p:cNvPicPr>
            <a:picLocks noChangeAspect="1" noChangeArrowheads="1"/>
          </p:cNvPicPr>
          <p:nvPr/>
        </p:nvPicPr>
        <p:blipFill>
          <a:blip r:embed="rId2" cstate="print"/>
          <a:srcRect l="3026" t="2059" r="3026" b="3835"/>
          <a:stretch>
            <a:fillRect/>
          </a:stretch>
        </p:blipFill>
        <p:spPr bwMode="auto">
          <a:xfrm>
            <a:off x="347869" y="1124743"/>
            <a:ext cx="3665616" cy="5112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483768" y="332656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Цебреню Илларион Григорьевич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0150" y="1700808"/>
            <a:ext cx="4913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Капитан 564 Украинской дивизии, погиб в 1944 году в Молдавии, дедушка </a:t>
            </a:r>
            <a:r>
              <a:rPr lang="ru-RU" sz="2400" b="1" dirty="0" err="1">
                <a:solidFill>
                  <a:schemeClr val="bg1"/>
                </a:solidFill>
              </a:rPr>
              <a:t>Яушкиной</a:t>
            </a:r>
            <a:r>
              <a:rPr lang="ru-RU" sz="2400" b="1" dirty="0">
                <a:solidFill>
                  <a:schemeClr val="bg1"/>
                </a:solidFill>
              </a:rPr>
              <a:t> Елены Николаевны.</a:t>
            </a: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3837" y="3933056"/>
            <a:ext cx="3710166" cy="2782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у 13\Desktop\Бессмертный полк\Хомяков В.Е..jpg"/>
          <p:cNvPicPr>
            <a:picLocks noChangeAspect="1" noChangeArrowheads="1"/>
          </p:cNvPicPr>
          <p:nvPr/>
        </p:nvPicPr>
        <p:blipFill>
          <a:blip r:embed="rId2" cstate="print"/>
          <a:srcRect l="27696" r="31127" b="66667"/>
          <a:stretch>
            <a:fillRect/>
          </a:stretch>
        </p:blipFill>
        <p:spPr bwMode="auto">
          <a:xfrm>
            <a:off x="257658" y="980728"/>
            <a:ext cx="3736323" cy="4981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348573" y="216771"/>
            <a:ext cx="5766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Хомяков Василий Егорович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57702" y="11632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Участник народного ополчения защиты Ленинграда, воевал на «</a:t>
            </a:r>
            <a:r>
              <a:rPr lang="ru-RU" sz="2400" b="1" dirty="0" err="1">
                <a:solidFill>
                  <a:schemeClr val="bg1"/>
                </a:solidFill>
              </a:rPr>
              <a:t>Ориенбаумском</a:t>
            </a:r>
            <a:r>
              <a:rPr lang="ru-RU" sz="2400" b="1" dirty="0">
                <a:solidFill>
                  <a:schemeClr val="bg1"/>
                </a:solidFill>
              </a:rPr>
              <a:t> пяточке», прадедушка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Ксюши и Сони Архиповых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619" y="4068546"/>
            <a:ext cx="3710166" cy="2782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у 13\Desktop\Бессмертный полк\ВОВ\Паханов Иван Анфимович (С.В. дедушка)\IMG_20140504_0005.jpg"/>
          <p:cNvPicPr>
            <a:picLocks noChangeAspect="1" noChangeArrowheads="1"/>
          </p:cNvPicPr>
          <p:nvPr/>
        </p:nvPicPr>
        <p:blipFill>
          <a:blip r:embed="rId2" cstate="print"/>
          <a:srcRect l="1841" t="3766" r="7928" b="14305"/>
          <a:stretch>
            <a:fillRect/>
          </a:stretch>
        </p:blipFill>
        <p:spPr bwMode="auto">
          <a:xfrm>
            <a:off x="188695" y="799257"/>
            <a:ext cx="3786214" cy="4867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Доу 13\Desktop\Бессмертный полк\медали\SAM_1713.JPG"/>
          <p:cNvPicPr>
            <a:picLocks noChangeAspect="1" noChangeArrowheads="1"/>
          </p:cNvPicPr>
          <p:nvPr/>
        </p:nvPicPr>
        <p:blipFill>
          <a:blip r:embed="rId3" cstate="print"/>
          <a:srcRect l="2777" t="3125"/>
          <a:stretch>
            <a:fillRect/>
          </a:stretch>
        </p:blipFill>
        <p:spPr bwMode="auto">
          <a:xfrm>
            <a:off x="3280943" y="3810070"/>
            <a:ext cx="2479672" cy="3047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419872" y="506869"/>
            <a:ext cx="5533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50800"/>
                <a:solidFill>
                  <a:prstClr val="black">
                    <a:shade val="50000"/>
                  </a:prstClr>
                </a:solidFill>
              </a:rPr>
              <a:t>Паханов Иван Анфимович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74909" y="1556792"/>
            <a:ext cx="48111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Всю войну проработал на Кронштадтском Морском заводе, дедушка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Куркиной Светланы Валентиновны</a:t>
            </a:r>
            <a:r>
              <a:rPr lang="ru-RU" dirty="0"/>
              <a:t>.</a:t>
            </a:r>
          </a:p>
        </p:txBody>
      </p:sp>
      <p:pic>
        <p:nvPicPr>
          <p:cNvPr id="7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5583" y="4869160"/>
            <a:ext cx="3203848" cy="24028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оу 13\Desktop\Бессмертный полк\ВОВ\IMG_20140504_0004.jpg"/>
          <p:cNvPicPr>
            <a:picLocks noChangeAspect="1" noChangeArrowheads="1"/>
          </p:cNvPicPr>
          <p:nvPr/>
        </p:nvPicPr>
        <p:blipFill>
          <a:blip r:embed="rId2" cstate="print"/>
          <a:srcRect l="12629" t="47135" r="67385" b="16617"/>
          <a:stretch>
            <a:fillRect/>
          </a:stretch>
        </p:blipFill>
        <p:spPr bwMode="auto">
          <a:xfrm>
            <a:off x="121277" y="690920"/>
            <a:ext cx="3511005" cy="43408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Доу 13\Desktop\Бессмертный полк\медали\SAM_1716.JPG"/>
          <p:cNvPicPr>
            <a:picLocks noChangeAspect="1" noChangeArrowheads="1"/>
          </p:cNvPicPr>
          <p:nvPr/>
        </p:nvPicPr>
        <p:blipFill>
          <a:blip r:embed="rId3" cstate="print"/>
          <a:srcRect l="1389" t="4166"/>
          <a:stretch>
            <a:fillRect/>
          </a:stretch>
        </p:blipFill>
        <p:spPr bwMode="auto">
          <a:xfrm>
            <a:off x="3131840" y="4235585"/>
            <a:ext cx="1944216" cy="2519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75856" y="332656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Ефимов Петр Александрович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956563"/>
            <a:ext cx="51845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Во время войны работал в Кронштадтском Морском заводе, награжден орденом Ленина, Сталина, медалью «За оборону Ленинграда», прадедушка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Феоктистовой Натальи Сергеевны, прапрадедушка 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Свирковых</a:t>
            </a:r>
            <a:r>
              <a:rPr lang="ru-RU" sz="2400" b="1" dirty="0">
                <a:solidFill>
                  <a:schemeClr val="bg1"/>
                </a:solidFill>
              </a:rPr>
              <a:t> Дмитрия, Михаила.</a:t>
            </a:r>
          </a:p>
        </p:txBody>
      </p:sp>
      <p:pic>
        <p:nvPicPr>
          <p:cNvPr id="7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291160"/>
            <a:ext cx="3422453" cy="25668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ЕТСКИЙ САД\DSC09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039" y="1155576"/>
            <a:ext cx="3591215" cy="4788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699792" y="349857"/>
            <a:ext cx="6298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Примакина</a:t>
            </a: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 Мария Михайловна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1412776"/>
            <a:ext cx="5529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Во время войны работала в эвакогоспитале, спасала людей,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зимой по малой «дороге жизни» на полуторке перевозила хлеб и людей,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 прабабушка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Полины </a:t>
            </a:r>
            <a:r>
              <a:rPr lang="ru-RU" sz="2400" b="1" dirty="0" err="1">
                <a:solidFill>
                  <a:schemeClr val="bg1"/>
                </a:solidFill>
              </a:rPr>
              <a:t>Товстик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0857" y="4095074"/>
            <a:ext cx="3757567" cy="27629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55c7cc9a30ca9fb4c81a5731420e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" y="353481"/>
            <a:ext cx="8937068" cy="5976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99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у 13\Desktop\Бессмертный полк\Григорьев василий Иванович (Т.В.)\IMG_2216.JPG"/>
          <p:cNvPicPr>
            <a:picLocks noChangeAspect="1" noChangeArrowheads="1"/>
          </p:cNvPicPr>
          <p:nvPr/>
        </p:nvPicPr>
        <p:blipFill>
          <a:blip r:embed="rId2" cstate="print"/>
          <a:srcRect t="3125" r="3076" b="4166"/>
          <a:stretch>
            <a:fillRect/>
          </a:stretch>
        </p:blipFill>
        <p:spPr bwMode="auto">
          <a:xfrm>
            <a:off x="161879" y="766898"/>
            <a:ext cx="3607729" cy="4857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Доу 13\Desktop\Бессмертный полк\Григорьев василий Иванович (Т.В.)\IMG_2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1" y="4593391"/>
            <a:ext cx="2931799" cy="219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8128" y="188640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Григорьев Василий Иванович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87053" y="802664"/>
            <a:ext cx="52117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Во время войны работал на Морском заводе города Кронштадта, награжден медалями и орденами, папа </a:t>
            </a:r>
            <a:r>
              <a:rPr lang="ru-RU" sz="2400" b="1" dirty="0" err="1">
                <a:solidFill>
                  <a:schemeClr val="bg1"/>
                </a:solidFill>
              </a:rPr>
              <a:t>Фурменковой</a:t>
            </a:r>
            <a:r>
              <a:rPr lang="ru-RU" sz="2400" b="1" dirty="0">
                <a:solidFill>
                  <a:schemeClr val="bg1"/>
                </a:solidFill>
              </a:rPr>
              <a:t> Татьяны Васильевны, прадедушка Саши и Маши Румянцевых, Вани Григорьева.</a:t>
            </a: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166222"/>
            <a:ext cx="3757567" cy="27629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Безымянный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153" y="1216272"/>
            <a:ext cx="3528392" cy="4865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49153" y="159098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Яковлева Александра Александровна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7545" y="980728"/>
            <a:ext cx="51125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Труженик Тыла. Всю Великую Отечественную войну проработала в 1 цехе Морского завода.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Награждена: орденом Отечественной войны </a:t>
            </a:r>
            <a:r>
              <a:rPr lang="en-US" sz="2400" b="1" dirty="0">
                <a:solidFill>
                  <a:schemeClr val="bg1"/>
                </a:solidFill>
              </a:rPr>
              <a:t>II</a:t>
            </a:r>
            <a:r>
              <a:rPr lang="ru-RU" sz="2400" b="1" dirty="0">
                <a:solidFill>
                  <a:schemeClr val="bg1"/>
                </a:solidFill>
              </a:rPr>
              <a:t> степени, медалью «За оборону Ленинграда», медалью Жукова.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Прапрабабушка Скрипицыной Элины.</a:t>
            </a:r>
          </a:p>
          <a:p>
            <a:pPr algn="ctr"/>
            <a:endParaRPr lang="ru-RU" sz="2400" b="1" dirty="0"/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4130" y="4573557"/>
            <a:ext cx="3584131" cy="2635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77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 t="14880" r="6929" b="7673"/>
          <a:stretch/>
        </p:blipFill>
        <p:spPr>
          <a:xfrm>
            <a:off x="179511" y="1412776"/>
            <a:ext cx="3392049" cy="44644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23" y="4797152"/>
            <a:ext cx="358457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9" y="461226"/>
            <a:ext cx="6642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Кабанов Александр Григорьевич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61" y="1059232"/>
            <a:ext cx="5436096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Дедушка </a:t>
            </a:r>
            <a:r>
              <a:rPr lang="ru-RU" sz="2400" b="1" dirty="0" err="1">
                <a:solidFill>
                  <a:schemeClr val="bg1"/>
                </a:solidFill>
                <a:ea typeface="Calibri"/>
                <a:cs typeface="Times New Roman"/>
              </a:rPr>
              <a:t>Вихровой</a:t>
            </a:r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 Алены Сергеевны прадедушка </a:t>
            </a:r>
            <a:r>
              <a:rPr lang="ru-RU" sz="2400" b="1" dirty="0" err="1">
                <a:solidFill>
                  <a:schemeClr val="bg1"/>
                </a:solidFill>
                <a:ea typeface="Calibri"/>
                <a:cs typeface="Times New Roman"/>
              </a:rPr>
              <a:t>Вихровой</a:t>
            </a:r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 Яны.  Родился 8 января 1926 года. Вырос в д. Рогачево </a:t>
            </a:r>
            <a:r>
              <a:rPr lang="ru-RU" sz="2400" b="1" dirty="0" err="1">
                <a:solidFill>
                  <a:schemeClr val="bg1"/>
                </a:solidFill>
                <a:ea typeface="Calibri"/>
                <a:cs typeface="Times New Roman"/>
              </a:rPr>
              <a:t>Вышневолоцкого</a:t>
            </a:r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 района Калининской области. В 17 лет ушел на войну. Дошел до Берлина, имел множество наград. После войны служил в пограничных войсках на Курильских островах.</a:t>
            </a:r>
            <a:endParaRPr lang="ru-RU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806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g"/>
          <p:cNvPicPr/>
          <p:nvPr/>
        </p:nvPicPr>
        <p:blipFill rotWithShape="1">
          <a:blip r:embed="rId2"/>
          <a:srcRect r="13384"/>
          <a:stretch/>
        </p:blipFill>
        <p:spPr>
          <a:xfrm>
            <a:off x="230762" y="1204324"/>
            <a:ext cx="3240360" cy="4693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81128"/>
            <a:ext cx="358457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99601" y="246097"/>
            <a:ext cx="6322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Вороновский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Михаил Иванович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37046" y="908720"/>
            <a:ext cx="5376936" cy="388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Прадед Денисенко Василисы и Таисии. В звании Гвардии лейтенант служил адъютантом командира 88-го Гвардейского стрелкового полка 33-ей Гвардейской стрелковой дивизии. Воевал в Ростовской области. Погиб в 1943 г. Награжден медалью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”За отвагу” и орденом “Красная звезда”.</a:t>
            </a:r>
            <a:endParaRPr lang="ru-RU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7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ов\Николаев Николай Николае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5" y="1484784"/>
            <a:ext cx="3528392" cy="4192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555776" y="239752"/>
            <a:ext cx="6355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Николаев Николай Николаевич.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25144"/>
            <a:ext cx="358457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1203" y="836712"/>
            <a:ext cx="50143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Родился 20.12.1915 г. в деревне </a:t>
            </a:r>
            <a:r>
              <a:rPr lang="ru-RU" sz="2400" b="1" dirty="0" err="1">
                <a:solidFill>
                  <a:schemeClr val="bg1"/>
                </a:solidFill>
              </a:rPr>
              <a:t>Максимовка</a:t>
            </a:r>
            <a:r>
              <a:rPr lang="ru-RU" sz="2400" b="1" dirty="0">
                <a:solidFill>
                  <a:schemeClr val="bg1"/>
                </a:solidFill>
              </a:rPr>
              <a:t> Ленинградской области. Во время войны по брони работал на оборонных предприятиях города. Зимой 1942 г. был эвакуирован по дороге жизни в крайне истощенном состоянии. Дедушка </a:t>
            </a:r>
            <a:r>
              <a:rPr lang="ru-RU" sz="2400" b="1" dirty="0" err="1">
                <a:solidFill>
                  <a:schemeClr val="bg1"/>
                </a:solidFill>
              </a:rPr>
              <a:t>Килеп</a:t>
            </a:r>
            <a:r>
              <a:rPr lang="ru-RU" sz="2400" b="1" dirty="0">
                <a:solidFill>
                  <a:schemeClr val="bg1"/>
                </a:solidFill>
              </a:rPr>
              <a:t> Яны Владимировны,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прадедушка Лили </a:t>
            </a:r>
            <a:r>
              <a:rPr lang="ru-RU" sz="2400" b="1" dirty="0" err="1">
                <a:solidFill>
                  <a:schemeClr val="bg1"/>
                </a:solidFill>
              </a:rPr>
              <a:t>Килеп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81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вов\Иван Спиридонович 1944г.img2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4347" r="2921" b="6402"/>
          <a:stretch/>
        </p:blipFill>
        <p:spPr bwMode="auto">
          <a:xfrm>
            <a:off x="251520" y="1052736"/>
            <a:ext cx="3256015" cy="4680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039913" y="403499"/>
            <a:ext cx="60809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Ларионов Иван Спиридонович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78" y="4794159"/>
            <a:ext cx="358457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37046" y="908720"/>
            <a:ext cx="5376936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Всю войну служил на кораблях Балтийского флота, победу встретил у берегов Кронштадта на боевом дежурстве.  Награжден </a:t>
            </a:r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орденом «Красной звезды», медалями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За боевые </a:t>
            </a:r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заслуги»,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«За оборону Ленинграда». Дедушка Кормилицыной Евгении Станиславовны.</a:t>
            </a:r>
            <a:endParaRPr lang="ru-RU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Надежда\Downloads\image-3fbd08331574238eee49f9be5e47b57540c07f79ae637bd5453c1ab1bdb93b74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122" y="1196752"/>
            <a:ext cx="3494789" cy="4392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458411" y="188640"/>
            <a:ext cx="5439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Осиновский</a:t>
            </a: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Петр Савельич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67111" y="11967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Осенью 1944 года (18 лет) ушел на Белорусский фронт стрелком. При подходе к Берлину, в бою был ранен за месяц до великой победы! 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</a:rPr>
              <a:t>Прадедушка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</a:rPr>
              <a:t>Каневского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</a:rPr>
              <a:t> Ромы. 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25" y="4221089"/>
            <a:ext cx="3410309" cy="25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36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userapi.com/c844616/v844616119/2ce75/2WVWWWCm4_M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8391" y="1196752"/>
            <a:ext cx="3185729" cy="4624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699791" y="35913"/>
            <a:ext cx="63634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Малиновская Клавдия Петровна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91879" y="643523"/>
            <a:ext cx="54616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Воевала в спецотряде 7-й армии Карельского фронта.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</a:rPr>
              <a:t> После освобождения Клавдию перевели в 1944 году, в запасной стрелковый полк. Служила командиром взвода девчат. А конец войны встретила на Дальнем Востоке. Домой вернулась 7 ноября 1945 года. Воинское звание – сержант. Имеет награды – орден Отечественной войны, медаль «За победу над Германией». Двоюродная прабабушка Тимофея Егорова.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09" y="5013176"/>
            <a:ext cx="3096344" cy="227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3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istrator\Desktop\-3yAjJhTzg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5" y="1196752"/>
            <a:ext cx="3168352" cy="43526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203005" y="260648"/>
            <a:ext cx="65278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3200" b="1" dirty="0" err="1">
                <a:solidFill>
                  <a:srgbClr val="000000"/>
                </a:solidFill>
                <a:ea typeface="Calibri"/>
                <a:cs typeface="Times New Roman"/>
              </a:rPr>
              <a:t>Хританков</a:t>
            </a:r>
            <a:r>
              <a:rPr lang="ru-RU" sz="3200" b="1" dirty="0">
                <a:solidFill>
                  <a:srgbClr val="000000"/>
                </a:solidFill>
                <a:ea typeface="Calibri"/>
                <a:cs typeface="Times New Roman"/>
              </a:rPr>
              <a:t> Василий Филиппович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1091645"/>
            <a:ext cx="5328592" cy="496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ea typeface="Calibri"/>
                <a:cs typeface="Times New Roman"/>
              </a:rPr>
              <a:t>Воевал на сталинградском фронте с 1941по декабрь 1942г. Командиром </a:t>
            </a:r>
            <a:r>
              <a:rPr lang="ru-RU" sz="2400" b="1" dirty="0" err="1">
                <a:solidFill>
                  <a:srgbClr val="000000"/>
                </a:solidFill>
                <a:ea typeface="Calibri"/>
                <a:cs typeface="Times New Roman"/>
              </a:rPr>
              <a:t>разведвзвода</a:t>
            </a:r>
            <a:r>
              <a:rPr lang="ru-RU" sz="2400" b="1" dirty="0">
                <a:solidFill>
                  <a:srgbClr val="000000"/>
                </a:solidFill>
                <a:ea typeface="Calibri"/>
                <a:cs typeface="Times New Roman"/>
              </a:rPr>
              <a:t> и был ранен при выполнении боевого задания.</a:t>
            </a:r>
            <a:endParaRPr lang="ru-RU" sz="2400" b="1" dirty="0">
              <a:ea typeface="Calibri"/>
              <a:cs typeface="Times New Roman"/>
            </a:endParaRPr>
          </a:p>
          <a:p>
            <a:pPr algn="ctr"/>
            <a:r>
              <a:rPr lang="ru-RU" sz="2400" b="1" dirty="0">
                <a:solidFill>
                  <a:srgbClr val="000000"/>
                </a:solidFill>
                <a:ea typeface="Calibri"/>
                <a:cs typeface="Times New Roman"/>
              </a:rPr>
              <a:t>Награжден орденом Красной звезды и медалями.</a:t>
            </a:r>
            <a:endParaRPr lang="ru-RU" sz="2400" b="1" dirty="0"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a typeface="Calibri"/>
                <a:cs typeface="Times New Roman"/>
              </a:rPr>
              <a:t>После войны служил и работал в звании подполковника в г. Гомеле в Белоруссии.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a typeface="Calibri"/>
                <a:cs typeface="Times New Roman"/>
              </a:rPr>
              <a:t>Прадед </a:t>
            </a:r>
            <a:r>
              <a:rPr lang="ru-RU" sz="2400" b="1" dirty="0" err="1">
                <a:solidFill>
                  <a:srgbClr val="000000"/>
                </a:solidFill>
                <a:ea typeface="Calibri"/>
                <a:cs typeface="Times New Roman"/>
              </a:rPr>
              <a:t>Хританковой</a:t>
            </a:r>
            <a:r>
              <a:rPr lang="ru-RU" sz="2400" b="1" dirty="0">
                <a:solidFill>
                  <a:srgbClr val="000000"/>
                </a:solidFill>
                <a:ea typeface="Calibri"/>
                <a:cs typeface="Times New Roman"/>
              </a:rPr>
              <a:t> Насти</a:t>
            </a:r>
            <a:endParaRPr lang="ru-RU" sz="2400" b="1" dirty="0"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a typeface="Calibri"/>
                <a:cs typeface="Times New Roman"/>
              </a:rPr>
              <a:t> 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ctr"/>
            <a:endParaRPr lang="ru-RU" sz="2400" b="1" dirty="0">
              <a:effectLst/>
              <a:ea typeface="Calibri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93" y="4991490"/>
            <a:ext cx="3318083" cy="243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фицеры-от-героев-былых-времё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istrator\Desktop\костицын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1" y="684379"/>
            <a:ext cx="2880320" cy="4237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771800" y="188640"/>
            <a:ext cx="5648342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200" b="1" dirty="0" err="1">
                <a:solidFill>
                  <a:srgbClr val="002060"/>
                </a:solidFill>
                <a:ea typeface="Calibri"/>
                <a:cs typeface="Times New Roman"/>
              </a:rPr>
              <a:t>Костицын</a:t>
            </a:r>
            <a:r>
              <a:rPr lang="ru-RU" sz="3200" b="1" dirty="0">
                <a:solidFill>
                  <a:srgbClr val="002060"/>
                </a:solidFill>
                <a:ea typeface="Calibri"/>
                <a:cs typeface="Times New Roman"/>
              </a:rPr>
              <a:t> Игорь </a:t>
            </a:r>
            <a:r>
              <a:rPr lang="ru-RU" sz="3200" b="1" dirty="0" err="1">
                <a:solidFill>
                  <a:srgbClr val="002060"/>
                </a:solidFill>
                <a:ea typeface="Calibri"/>
                <a:cs typeface="Times New Roman"/>
              </a:rPr>
              <a:t>Григорьвич</a:t>
            </a:r>
            <a:endParaRPr lang="ru-RU" sz="24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846068"/>
            <a:ext cx="57606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Сержант, на фронт пошёл в 1939г.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Служил в зенитной артиллерийской дивизии. Участвовал в Финской войне.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Во время ВОВ участвовал в Московской и Курской битвах. Воевал на Западном, Брянском, Белорусском фронтах. Дошёл до Берлина.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Получил награды: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медали «За боевые заслуги», «За победу над Германией», «За взятие Берлина», «За освобождение Варшавы»;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орден Красной Звезды. Прадедушка </a:t>
            </a:r>
            <a:r>
              <a:rPr lang="ru-RU" sz="2400" b="1" dirty="0" err="1">
                <a:solidFill>
                  <a:schemeClr val="bg1"/>
                </a:solidFill>
                <a:ea typeface="Calibri"/>
                <a:cs typeface="Times New Roman"/>
              </a:rPr>
              <a:t>Костицыной</a:t>
            </a:r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 Сони.</a:t>
            </a:r>
            <a:endParaRPr lang="ru-RU" sz="2400" b="1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" y="4921595"/>
            <a:ext cx="3214599" cy="236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2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у 13\Desktop\Бессмертный полк\Румянцев Юрий Семенович\IMG_2223.JPG"/>
          <p:cNvPicPr>
            <a:picLocks noChangeAspect="1" noChangeArrowheads="1"/>
          </p:cNvPicPr>
          <p:nvPr/>
        </p:nvPicPr>
        <p:blipFill>
          <a:blip r:embed="rId2" cstate="print"/>
          <a:srcRect l="6944" t="5208" r="2777"/>
          <a:stretch>
            <a:fillRect/>
          </a:stretch>
        </p:blipFill>
        <p:spPr bwMode="auto">
          <a:xfrm>
            <a:off x="251520" y="893628"/>
            <a:ext cx="3651848" cy="51125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03848" y="298966"/>
            <a:ext cx="61248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Румянцев Юрий Семенович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33664" y="1412776"/>
            <a:ext cx="5310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Связист, дошел до Праги, прадедушка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Саши и Маши Румянцевых.</a:t>
            </a:r>
          </a:p>
        </p:txBody>
      </p:sp>
      <p:pic>
        <p:nvPicPr>
          <p:cNvPr id="7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0834" y="3449912"/>
            <a:ext cx="4241775" cy="318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7" t="9466" b="2429"/>
          <a:stretch/>
        </p:blipFill>
        <p:spPr bwMode="auto">
          <a:xfrm>
            <a:off x="187053" y="908720"/>
            <a:ext cx="2931161" cy="48068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103745" y="188640"/>
            <a:ext cx="54481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a typeface="Calibri"/>
              </a:rPr>
              <a:t>Твёрдый Иосиф Евгеньевич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4963" y="915215"/>
            <a:ext cx="5904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a typeface="Calibri"/>
              </a:rPr>
              <a:t>Вторая мировая война для него началась 1 сентября 1939 года  в войске польском, служил пулеметчиком.  В конце сентября попал в плен, был отправлен в Германию. В начале 1945 года был освобожден Красной армией. До конца войны служил уже в Красной армии переводчиком, знал польский и немецкий языки.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a typeface="Calibri"/>
              </a:rPr>
              <a:t>Прадедушка Лизы </a:t>
            </a:r>
            <a:r>
              <a:rPr lang="ru-RU" sz="2400" b="1" dirty="0" err="1">
                <a:solidFill>
                  <a:schemeClr val="bg1"/>
                </a:solidFill>
                <a:ea typeface="Calibri"/>
              </a:rPr>
              <a:t>Ватолиной</a:t>
            </a:r>
            <a:r>
              <a:rPr lang="ru-RU" sz="2400" b="1" dirty="0">
                <a:solidFill>
                  <a:schemeClr val="bg1"/>
                </a:solidFill>
                <a:ea typeface="Calibri"/>
              </a:rPr>
              <a:t>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69160"/>
            <a:ext cx="3214599" cy="236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9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userapi.com/c834404/v834404785/120d00/p7TCDzdatAc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784" y="409019"/>
            <a:ext cx="2961056" cy="43464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264159" y="116632"/>
            <a:ext cx="5573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Зиновьев Михаил Павлович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65985" y="468614"/>
            <a:ext cx="5857975" cy="602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marR="38100">
              <a:spcAft>
                <a:spcPts val="300"/>
              </a:spcAf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38100" marR="38100" algn="ctr">
              <a:spcAft>
                <a:spcPts val="300"/>
              </a:spcAft>
            </a:pPr>
            <a:r>
              <a:rPr lang="ru-RU" sz="2400" b="1" dirty="0">
                <a:solidFill>
                  <a:srgbClr val="000000"/>
                </a:solidFill>
                <a:ea typeface="Times New Roman"/>
                <a:cs typeface="Times New Roman"/>
              </a:rPr>
              <a:t>В 1939 принял участие в войне против Финляндии. С 1941 года участвовал </a:t>
            </a:r>
            <a:r>
              <a:rPr lang="ru-RU" sz="2400" b="1" dirty="0" err="1">
                <a:solidFill>
                  <a:srgbClr val="000000"/>
                </a:solidFill>
                <a:ea typeface="Times New Roman"/>
                <a:cs typeface="Times New Roman"/>
              </a:rPr>
              <a:t>вм</a:t>
            </a:r>
            <a:r>
              <a:rPr lang="ru-RU" sz="2400" b="1" dirty="0">
                <a:solidFill>
                  <a:srgbClr val="000000"/>
                </a:solidFill>
                <a:ea typeface="Times New Roman"/>
                <a:cs typeface="Times New Roman"/>
              </a:rPr>
              <a:t> боевых вылетах дальней  бомбардировочной  авиации. </a:t>
            </a:r>
            <a:r>
              <a:rPr lang="ru-RU" sz="2400" b="1" dirty="0">
                <a:solidFill>
                  <a:srgbClr val="000000"/>
                </a:solidFill>
                <a:ea typeface="Calibri"/>
                <a:cs typeface="Times New Roman"/>
              </a:rPr>
              <a:t>В одном из боев его самолет был сбит и будучи тяжело раненым он попал в плен. В 1943 ему удалось сбежать из плена и через Ботнический залив он добрался до нейтральной Швеции, а из неё в СССР. До конца войны он воевал в различных лётных частях. Награждён боевыми наградами.</a:t>
            </a:r>
          </a:p>
          <a:p>
            <a:pPr marL="38100" marR="38100" algn="ctr">
              <a:spcAft>
                <a:spcPts val="300"/>
              </a:spcAft>
            </a:pPr>
            <a:r>
              <a:rPr lang="ru-RU" sz="2400" b="1" dirty="0">
                <a:solidFill>
                  <a:srgbClr val="000000"/>
                </a:solidFill>
                <a:ea typeface="Calibri"/>
                <a:cs typeface="Times New Roman"/>
              </a:rPr>
              <a:t> Войну закончил капитаном. </a:t>
            </a:r>
          </a:p>
          <a:p>
            <a:pPr marL="38100" marR="38100" algn="ctr">
              <a:spcAft>
                <a:spcPts val="300"/>
              </a:spcAft>
            </a:pPr>
            <a:r>
              <a:rPr lang="ru-RU" sz="2400" b="1" dirty="0">
                <a:solidFill>
                  <a:srgbClr val="000000"/>
                </a:solidFill>
                <a:ea typeface="Calibri"/>
                <a:cs typeface="Times New Roman"/>
              </a:rPr>
              <a:t>Прадедушка Ляшенко Дианы и Максима.</a:t>
            </a:r>
            <a:endParaRPr lang="ru-RU" sz="2400" b="1" dirty="0">
              <a:effectLst/>
              <a:ea typeface="Calibri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3018584" cy="221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65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userapi.com/c834300/v834300037/11f5b8/pQQfkL5NQWs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024" t="2182" r="4484" b="4509"/>
          <a:stretch/>
        </p:blipFill>
        <p:spPr bwMode="auto">
          <a:xfrm>
            <a:off x="250979" y="585053"/>
            <a:ext cx="2880320" cy="44644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987824" y="260647"/>
            <a:ext cx="5482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Финогенов</a:t>
            </a:r>
            <a:r>
              <a:rPr lang="ru-RU" sz="3200" b="1" dirty="0">
                <a:solidFill>
                  <a:schemeClr val="bg1"/>
                </a:solidFill>
              </a:rPr>
              <a:t> Фёдор Иванович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980728"/>
            <a:ext cx="54013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Во время ВОВ воевал на </a:t>
            </a:r>
            <a:r>
              <a:rPr lang="ru-RU" sz="2400" b="1" dirty="0" err="1">
                <a:solidFill>
                  <a:schemeClr val="bg1"/>
                </a:solidFill>
              </a:rPr>
              <a:t>Ораниенбаумском</a:t>
            </a:r>
            <a:r>
              <a:rPr lang="ru-RU" sz="2400" b="1" dirty="0">
                <a:solidFill>
                  <a:schemeClr val="bg1"/>
                </a:solidFill>
              </a:rPr>
              <a:t> плацдарме, а также на катерах "МО" (Морской охотник) в должности старшина команды радиотелеграфистов. Имеет награды: Орден Красной Звезды, Орден Боевого Красного Знамени, Орден Великой Отечественной войны 2-й степени; медали: "За оборону Ленинграда", "За боевые заслуги", "За Победу над Германией" и др.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Прадедушка Вани и Ани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Зимовец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1" y="5045984"/>
            <a:ext cx="3162537" cy="231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5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оу 13\Desktop\bAoDmb48Wec.jpg"/>
          <p:cNvPicPr/>
          <p:nvPr/>
        </p:nvPicPr>
        <p:blipFill rotWithShape="1">
          <a:blip r:embed="rId2" cstate="print"/>
          <a:srcRect t="3093" r="4014" b="2994"/>
          <a:stretch/>
        </p:blipFill>
        <p:spPr bwMode="auto">
          <a:xfrm>
            <a:off x="203109" y="1340768"/>
            <a:ext cx="3024336" cy="4176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267744" y="256985"/>
            <a:ext cx="6629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Финогенова</a:t>
            </a:r>
            <a:r>
              <a:rPr lang="ru-RU" sz="3200" b="1" dirty="0">
                <a:solidFill>
                  <a:schemeClr val="bg1"/>
                </a:solidFill>
              </a:rPr>
              <a:t> Антонина Федоровна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1052736"/>
            <a:ext cx="52719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 время ВОВ проживала в Ленинграде. Работала санитаркой в детской больнице им.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Раухфуса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также приходилось копать противотанковые рвы, строить аэродромы. Имеет награды: медали "За оборону Ленинграда", "За Победу над Германией" и др.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Прабабушка Вани и Ани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Зимовец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37" y="4437112"/>
            <a:ext cx="3600400" cy="26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08DB5-AEA7-429D-AE88-F49B36485068}"/>
              </a:ext>
            </a:extLst>
          </p:cNvPr>
          <p:cNvSpPr txBox="1">
            <a:spLocks/>
          </p:cNvSpPr>
          <p:nvPr/>
        </p:nvSpPr>
        <p:spPr>
          <a:xfrm>
            <a:off x="3148314" y="146528"/>
            <a:ext cx="5688632" cy="43204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b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Яровой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Михаил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F:\отретушированное фото ч.б..jpg">
            <a:extLst>
              <a:ext uri="{FF2B5EF4-FFF2-40B4-BE49-F238E27FC236}">
                <a16:creationId xmlns:a16="http://schemas.microsoft.com/office/drawing/2014/main" id="{74D35DCE-05B4-4AE6-ADA8-5550F163A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6" y="566948"/>
            <a:ext cx="3024336" cy="42333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FA24E7-CDD1-4A07-8F57-FFC78FD4AAE2}"/>
              </a:ext>
            </a:extLst>
          </p:cNvPr>
          <p:cNvSpPr/>
          <p:nvPr/>
        </p:nvSpPr>
        <p:spPr>
          <a:xfrm>
            <a:off x="3316814" y="982176"/>
            <a:ext cx="55446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Воинское звание: старшина Советской Армии Участник Великой Отечественной войны, Ординарец заместителя командира кавалерийского полка Криволапова.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В 1942 г. принимал участие в боях под Сталинградом. В 1943 г. принимал участие в битве на Курской дуге. В 1945 г. принимал участие в освобождении Венгрии, где уже не в первый раз получил осколочное ранение, попал в госпиталь и вскоре был комиссован. Дедушка </a:t>
            </a:r>
            <a:r>
              <a:rPr lang="ru-RU" sz="24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Романчиной</a:t>
            </a: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Людмилы Петровны.</a:t>
            </a:r>
          </a:p>
        </p:txBody>
      </p:sp>
      <p:pic>
        <p:nvPicPr>
          <p:cNvPr id="6" name="Picture 5" descr="C:\Users\Доу 13\Desktop\0_6f949_d21465f6_XL.png">
            <a:extLst>
              <a:ext uri="{FF2B5EF4-FFF2-40B4-BE49-F238E27FC236}">
                <a16:creationId xmlns:a16="http://schemas.microsoft.com/office/drawing/2014/main" id="{E69D73B2-28A9-477A-8EAE-8D513B40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88680"/>
            <a:ext cx="3384376" cy="2538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1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split orient="vert"/>
      </p:transition>
    </mc:Choice>
    <mc:Fallback xmlns="">
      <p:transition spd="slow" advTm="12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8640"/>
            <a:ext cx="7652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Зиновьева (Сорокина) Вера Степановна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pp.userapi.com/c834404/v834404785/120cec/BquLwkKhHHU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3972" y="1208313"/>
            <a:ext cx="3284446" cy="4812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668418" y="1052736"/>
            <a:ext cx="4968552" cy="3731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marR="38100" lvl="0" algn="ctr">
              <a:spcAft>
                <a:spcPts val="300"/>
              </a:spcAft>
            </a:pPr>
            <a:r>
              <a:rPr lang="ru-RU" sz="2400" b="1" dirty="0">
                <a:solidFill>
                  <a:schemeClr val="bg1"/>
                </a:solidFill>
              </a:rPr>
              <a:t>С начала ВОВ ушла добровольцем на фронт. С 1941 по июль 1942 участвовала в обороне Севастополя, служила медсестрой. Получила звание старший сержант. Имеет государственные награды. </a:t>
            </a:r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Прабабушка Ляшенко Дианы и Максима.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99" y="4581128"/>
            <a:ext cx="3600400" cy="26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4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608A22-0C26-4D3D-9E49-BF27B5FFD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6" r="3559" b="2227"/>
          <a:stretch/>
        </p:blipFill>
        <p:spPr>
          <a:xfrm>
            <a:off x="241706" y="548680"/>
            <a:ext cx="3419769" cy="51758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34DF31-D6A5-422A-B4DC-A85FF3EC228C}"/>
              </a:ext>
            </a:extLst>
          </p:cNvPr>
          <p:cNvSpPr/>
          <p:nvPr/>
        </p:nvSpPr>
        <p:spPr>
          <a:xfrm>
            <a:off x="3419872" y="332656"/>
            <a:ext cx="5691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Минина Надежда Федоровна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794C83-3700-47BB-B1DC-FC1D1101B4AE}"/>
              </a:ext>
            </a:extLst>
          </p:cNvPr>
          <p:cNvSpPr/>
          <p:nvPr/>
        </p:nvSpPr>
        <p:spPr>
          <a:xfrm>
            <a:off x="3923928" y="1351508"/>
            <a:ext cx="51845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Во время Великой отечественной войны работала старшей медсестрой в военном госпитале в Ленинграде с 1942 по 1945 год.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Награждена медалью</a:t>
            </a:r>
            <a:r>
              <a:rPr lang="ru-RU" b="1" dirty="0"/>
              <a:t> </a:t>
            </a:r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За доблестный труд в Великой Отечественной войне 1941—1945 гг.», знаком «Житель блокадного Ленинграда».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Прабабушка Катасоновой Яны Александровны.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C045FB-5E7A-4DBF-9EAD-8B4702B0D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21487"/>
            <a:ext cx="3600400" cy="26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9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5253353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16545" r="13876"/>
          <a:stretch/>
        </p:blipFill>
        <p:spPr bwMode="auto">
          <a:xfrm>
            <a:off x="249762" y="1340768"/>
            <a:ext cx="3396343" cy="48012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419872" y="332656"/>
            <a:ext cx="5277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Батин</a:t>
            </a:r>
            <a:r>
              <a:rPr lang="ru-RU" sz="3200" b="1" dirty="0">
                <a:solidFill>
                  <a:schemeClr val="bg1"/>
                </a:solidFill>
              </a:rPr>
              <a:t> Василий Георгиевич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119675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Воевал на "Катюше" на Куршской дуге. Участвовал в освобождении Праги. Награжден орденами: "За Отвагу", "За Участие В ВОВ", «За Освобождение Праги». Прадедушка Вити Смоленцева.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736" y="4219837"/>
            <a:ext cx="3600400" cy="26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8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7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ea typeface="+mj-ea"/>
                <a:cs typeface="+mj-cs"/>
              </a:rPr>
              <a:t>В каждом городе помнят солдат той войны…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2500330" cy="222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Доу 13\Desktop\1.jpg"/>
          <p:cNvPicPr>
            <a:picLocks noChangeAspect="1" noChangeArrowheads="1"/>
          </p:cNvPicPr>
          <p:nvPr/>
        </p:nvPicPr>
        <p:blipFill>
          <a:blip r:embed="rId3" cstate="print"/>
          <a:srcRect t="33520" r="26654"/>
          <a:stretch>
            <a:fillRect/>
          </a:stretch>
        </p:blipFill>
        <p:spPr bwMode="auto">
          <a:xfrm>
            <a:off x="214282" y="3944244"/>
            <a:ext cx="4286280" cy="2913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Доу 13\Desktop\2.jpg"/>
          <p:cNvPicPr>
            <a:picLocks noChangeAspect="1" noChangeArrowheads="1"/>
          </p:cNvPicPr>
          <p:nvPr/>
        </p:nvPicPr>
        <p:blipFill>
          <a:blip r:embed="rId4" cstate="print"/>
          <a:srcRect l="16623" t="9447" r="14659" b="22529"/>
          <a:stretch>
            <a:fillRect/>
          </a:stretch>
        </p:blipFill>
        <p:spPr bwMode="auto">
          <a:xfrm>
            <a:off x="4643438" y="1571612"/>
            <a:ext cx="4214842" cy="3131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Доу 13\Desktop\Бессмертный полк\1368033182_9-ma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804157"/>
            <a:ext cx="3071834" cy="1919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у 13\Desktop\sm_img-1340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8748206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5000">
        <p:split orient="vert"/>
      </p:transition>
    </mc:Choice>
    <mc:Fallback xmlns="">
      <p:transition spd="slow" advClick="0" advTm="4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Доу 13\Desktop\Бессмертный полк\ВОВ\Бартеньев Иван Андреевич\IMG_20140504_0002.jpg"/>
          <p:cNvPicPr>
            <a:picLocks noChangeAspect="1" noChangeArrowheads="1"/>
          </p:cNvPicPr>
          <p:nvPr/>
        </p:nvPicPr>
        <p:blipFill>
          <a:blip r:embed="rId2" cstate="print"/>
          <a:srcRect l="9034" r="4828" b="4831"/>
          <a:stretch>
            <a:fillRect/>
          </a:stretch>
        </p:blipFill>
        <p:spPr bwMode="auto">
          <a:xfrm>
            <a:off x="92561" y="668756"/>
            <a:ext cx="3857652" cy="29478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Доу 13\Desktop\Бессмертный полк\ВОВ\Бартеньев Иван Андреевич\IMG_20140504_0001.jpg"/>
          <p:cNvPicPr>
            <a:picLocks noChangeAspect="1" noChangeArrowheads="1"/>
          </p:cNvPicPr>
          <p:nvPr/>
        </p:nvPicPr>
        <p:blipFill>
          <a:blip r:embed="rId3" cstate="print"/>
          <a:srcRect l="1736" t="3229" r="1736" b="3229"/>
          <a:stretch>
            <a:fillRect/>
          </a:stretch>
        </p:blipFill>
        <p:spPr bwMode="auto">
          <a:xfrm>
            <a:off x="136982" y="3815747"/>
            <a:ext cx="4507746" cy="2846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635896" y="210658"/>
            <a:ext cx="5437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Бартеньев Иван Андреевич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61696" y="971475"/>
            <a:ext cx="45855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Служил на подводной лодке,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на Балтике,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погиб осенью 1941 в Таллине, дедушка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Громовой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Надежды Григорьевны.</a:t>
            </a:r>
          </a:p>
        </p:txBody>
      </p:sp>
      <p:pic>
        <p:nvPicPr>
          <p:cNvPr id="8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3573" y="4005064"/>
            <a:ext cx="4241775" cy="318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3513" r="2863" b="14503"/>
          <a:stretch>
            <a:fillRect/>
          </a:stretch>
        </p:blipFill>
        <p:spPr bwMode="auto">
          <a:xfrm>
            <a:off x="203464" y="740385"/>
            <a:ext cx="3925670" cy="55212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847898" y="447997"/>
            <a:ext cx="5296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Тункин Петр Сергеевич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95677" y="1412776"/>
            <a:ext cx="4822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Во время ВОВ воевал в разведке советской армии, в 1945 на Японском фронте, прадедушка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Насти </a:t>
            </a:r>
            <a:r>
              <a:rPr lang="ru-RU" sz="2400" b="1" dirty="0" err="1">
                <a:solidFill>
                  <a:schemeClr val="bg1"/>
                </a:solidFill>
              </a:rPr>
              <a:t>Кузык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0054" y="3501008"/>
            <a:ext cx="4241775" cy="318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 r="1944"/>
          <a:stretch>
            <a:fillRect/>
          </a:stretch>
        </p:blipFill>
        <p:spPr bwMode="auto">
          <a:xfrm>
            <a:off x="395536" y="476672"/>
            <a:ext cx="3855942" cy="55938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779912" y="439919"/>
            <a:ext cx="5631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Ружа Иван Петрович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02696" y="132137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Участвовал в обороне Петергофского направления, награжден медалью «За оборону Ленинграда», Орденом Отечественной войны, прадедушка Насти </a:t>
            </a:r>
            <a:r>
              <a:rPr lang="ru-RU" sz="2400" b="1" dirty="0" err="1">
                <a:solidFill>
                  <a:schemeClr val="bg1"/>
                </a:solidFill>
              </a:rPr>
              <a:t>Кузык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3096" y="3930171"/>
            <a:ext cx="4241775" cy="318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у 13\Desktop\Бессмертный полк\Лапышев Ф.А..jpg"/>
          <p:cNvPicPr>
            <a:picLocks noChangeAspect="1" noChangeArrowheads="1"/>
          </p:cNvPicPr>
          <p:nvPr/>
        </p:nvPicPr>
        <p:blipFill>
          <a:blip r:embed="rId2" cstate="print"/>
          <a:srcRect l="1716" r="2205" b="17708"/>
          <a:stretch>
            <a:fillRect/>
          </a:stretch>
        </p:blipFill>
        <p:spPr bwMode="auto">
          <a:xfrm>
            <a:off x="323528" y="997952"/>
            <a:ext cx="3726202" cy="5256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491880" y="413177"/>
            <a:ext cx="539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Лапышев Федор Андреевич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80040" y="1268760"/>
            <a:ext cx="4856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Стрелок, служил в 102 саперной роте, погиб в бою, в 1944 году похоронен близ дер. </a:t>
            </a:r>
            <a:r>
              <a:rPr lang="ru-RU" sz="2400" b="1" dirty="0" err="1">
                <a:solidFill>
                  <a:schemeClr val="bg1"/>
                </a:solidFill>
              </a:rPr>
              <a:t>Кейкино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у реки </a:t>
            </a:r>
            <a:r>
              <a:rPr lang="ru-RU" sz="2400" b="1" dirty="0" err="1">
                <a:solidFill>
                  <a:schemeClr val="bg1"/>
                </a:solidFill>
              </a:rPr>
              <a:t>Наровы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дедушка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Куркиной Светланы Валентиновны.</a:t>
            </a: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256896"/>
            <a:ext cx="4121152" cy="295232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у 13\Desktop\Бессмертный полк\ВОВ\Бганя Борис Сафронович\IMG_20140504_0007.jpg"/>
          <p:cNvPicPr>
            <a:picLocks noChangeAspect="1" noChangeArrowheads="1"/>
          </p:cNvPicPr>
          <p:nvPr/>
        </p:nvPicPr>
        <p:blipFill>
          <a:blip r:embed="rId2" cstate="print"/>
          <a:srcRect l="4614" t="1440" r="4921" b="3543"/>
          <a:stretch>
            <a:fillRect/>
          </a:stretch>
        </p:blipFill>
        <p:spPr bwMode="auto">
          <a:xfrm>
            <a:off x="506769" y="548680"/>
            <a:ext cx="3365153" cy="56635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131840" y="315765"/>
            <a:ext cx="6302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Бганя</a:t>
            </a: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 Борис </a:t>
            </a:r>
            <a:r>
              <a:rPr lang="ru-RU" sz="32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Сафронович</a:t>
            </a:r>
            <a:endParaRPr lang="ru-RU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40690" y="1124744"/>
            <a:ext cx="4896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Служил радистом на Балтике, всю войну на корабле - тральщике оборонял Санкт – Петербург, Кронштадт. Был ранен осколком снаряда в спину. Награжден множеством медалей в том числе, медалью Нахимова. 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5895" y="4171732"/>
            <a:ext cx="4026133" cy="3019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оу 13\Desktop\Бессмертный полк\Ефимов А.П..jpg"/>
          <p:cNvPicPr>
            <a:picLocks noChangeAspect="1" noChangeArrowheads="1"/>
          </p:cNvPicPr>
          <p:nvPr/>
        </p:nvPicPr>
        <p:blipFill>
          <a:blip r:embed="rId2" cstate="print"/>
          <a:srcRect l="30627" t="1107" r="34130" b="65690"/>
          <a:stretch>
            <a:fillRect/>
          </a:stretch>
        </p:blipFill>
        <p:spPr bwMode="auto">
          <a:xfrm>
            <a:off x="179511" y="254602"/>
            <a:ext cx="3252257" cy="50466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419871" y="240404"/>
            <a:ext cx="564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Ефимов Александр Петрович</a:t>
            </a:r>
          </a:p>
        </p:txBody>
      </p:sp>
      <p:pic>
        <p:nvPicPr>
          <p:cNvPr id="7171" name="Picture 3" descr="C:\Users\Доу 13\Desktop\Бессмертный полк\медали\SAM_1715.JPG"/>
          <p:cNvPicPr>
            <a:picLocks noChangeAspect="1" noChangeArrowheads="1"/>
          </p:cNvPicPr>
          <p:nvPr/>
        </p:nvPicPr>
        <p:blipFill>
          <a:blip r:embed="rId3" cstate="print"/>
          <a:srcRect l="6944" r="2777"/>
          <a:stretch>
            <a:fillRect/>
          </a:stretch>
        </p:blipFill>
        <p:spPr bwMode="auto">
          <a:xfrm>
            <a:off x="2293046" y="3812433"/>
            <a:ext cx="2153873" cy="297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303624" y="825179"/>
            <a:ext cx="58403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 16 лет убежал из дома на фронт,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с 1942 года служил во флоте, награжден медалями: Ушакова, «За оборону Ленинграда», орденами Великой Отечественной войны и Сталина,  дедушка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Феоктистовой Натальи Сергеевны, прадедушка </a:t>
            </a:r>
            <a:r>
              <a:rPr lang="ru-RU" sz="2400" b="1" dirty="0" err="1">
                <a:solidFill>
                  <a:schemeClr val="bg1"/>
                </a:solidFill>
              </a:rPr>
              <a:t>Свирковых</a:t>
            </a:r>
            <a:r>
              <a:rPr lang="ru-RU" sz="2400" b="1" dirty="0">
                <a:solidFill>
                  <a:schemeClr val="bg1"/>
                </a:solidFill>
              </a:rPr>
              <a:t> Дмитрия, Михаила.</a:t>
            </a:r>
          </a:p>
        </p:txBody>
      </p:sp>
      <p:pic>
        <p:nvPicPr>
          <p:cNvPr id="7" name="Picture 5" descr="C:\Users\Доу 13\Desktop\0_6f949_d21465f6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39" y="4365104"/>
            <a:ext cx="3568857" cy="26766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</TotalTime>
  <Words>1300</Words>
  <Application>Microsoft Office PowerPoint</Application>
  <PresentationFormat>Экран (4:3)</PresentationFormat>
  <Paragraphs>118</Paragraphs>
  <Slides>39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Arial</vt:lpstr>
      <vt:lpstr>Book Antiqua</vt:lpstr>
      <vt:lpstr>Calibri</vt:lpstr>
      <vt:lpstr>Georgia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Доу 13</dc:creator>
  <cp:lastModifiedBy>Агастасия Суркова</cp:lastModifiedBy>
  <cp:revision>87</cp:revision>
  <dcterms:created xsi:type="dcterms:W3CDTF">2014-05-04T18:44:43Z</dcterms:created>
  <dcterms:modified xsi:type="dcterms:W3CDTF">2019-05-08T11:44:57Z</dcterms:modified>
</cp:coreProperties>
</file>