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150CF-3B4A-4AA8-8BC0-B7DB5F93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1836D9-DC7D-4FD4-9B07-509D5572D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13C17A-5032-4230-8AA7-47419D6F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2B9B-099C-4D2D-BE66-B2B58867BD4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6FD7AE-8053-4E79-AD2C-4FD9F99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1911B5-4F97-4A5F-B764-19265A10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39E8-1A91-476C-81F4-30E8521DB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3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796DD-1FB1-40F3-9527-7C29BB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631564-C7ED-42A2-8216-2655515FA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C4CFBE-0618-4B2B-A46C-102159298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2B9B-099C-4D2D-BE66-B2B58867BD4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4ED8DC-0D33-48A3-A30E-4012A0A16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0C8810-567E-4E10-934E-7A509B89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39E8-1A91-476C-81F4-30E8521DB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94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D9FADB5-402F-4673-984A-F1E5AA111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66ABCF-E643-4036-99B9-12A960247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D1DD55-7424-47EE-A823-71EBA668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2B9B-099C-4D2D-BE66-B2B58867BD4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47238E-7036-4FC9-83C1-48DDAB2A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7C791-0768-4E8D-9AD6-437D5AC8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39E8-1A91-476C-81F4-30E8521DB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70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E5362-17C9-4C2C-94A8-DF96105E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963D93-959F-4DFF-83EC-3DDE4E4F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73E56-1B06-4234-A062-DC91413C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2B9B-099C-4D2D-BE66-B2B58867BD4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97B636-520B-4AB9-9F8C-BD8DE708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95DEA-4F5B-47C0-B7AC-BFB7F3B6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39E8-1A91-476C-81F4-30E8521DB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34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CE1CE-EB37-4BA0-A3A2-F86607F9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5A4823-EC20-480F-97E9-E6E2A0322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701C89-6FBF-4D1E-A143-7EC8BF64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2B9B-099C-4D2D-BE66-B2B58867BD4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E601FA-8F29-4F14-8004-7E69CAD2A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91AA9-580F-4F55-8461-C27B29D8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39E8-1A91-476C-81F4-30E8521DB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46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01AEB-AF50-43E9-A4D1-25E5DE721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8EBFF-F8E2-4D16-B81A-5D0A3265C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6E3429-FF2D-40E4-8349-7BEBC630E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5D80C1-91C2-4B9E-8819-B875E099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2B9B-099C-4D2D-BE66-B2B58867BD4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D72874-FBE6-4ADD-814C-2C3DB1FE5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6EE2B-2687-4C11-A38B-3D33AAFF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39E8-1A91-476C-81F4-30E8521DB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1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2752D-CF5E-4545-AFF9-F29740D9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B96989-F09B-4892-A68F-EC4C93BE7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2B21BD-3523-4FE4-B119-13E763105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7DD8DD-3545-4E8D-9C81-07D1A3379E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920D09-3989-4473-AD66-A881DB356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BEFD69-A1EB-422D-9629-748AD027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2B9B-099C-4D2D-BE66-B2B58867BD4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3C9A7D-9F1C-4DE2-95E6-E5E2A4F3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474B48-ABC4-43A7-AAA4-1571AD27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39E8-1A91-476C-81F4-30E8521DB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2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ED4C6-14E0-4324-A366-6D94AA00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E0F4EA-AD9C-4F9A-B959-4FC26218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2B9B-099C-4D2D-BE66-B2B58867BD4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2B08FC-18A3-4341-8A01-DC9E3957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2C1602-A816-4684-9F8A-7C5A0650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39E8-1A91-476C-81F4-30E8521DB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1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1D3988-575A-498A-B753-49E73DB6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2B9B-099C-4D2D-BE66-B2B58867BD4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9668E7-183E-4DE5-9DC2-AAD15836B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2C19A5-A6A9-47D8-A02A-985962B8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39E8-1A91-476C-81F4-30E8521DB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7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678E2-1EE5-4C12-BAD3-901077D0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E69C32-7608-4BD8-A919-EC3CEA7B6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0DCA49-9B19-4E8D-B3EF-AE715A9FD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A5607D-BD23-4E99-8B6C-77ABD44A9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2B9B-099C-4D2D-BE66-B2B58867BD4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ACF03B-4C24-444A-8DD1-92508C5B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23033B-8B84-4699-81A5-B2DDDCC2B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39E8-1A91-476C-81F4-30E8521DB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2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B381A-CF9B-48B4-8F29-7385AFBA1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AF94B4-ED34-440D-A61A-F3EB8860F7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468BDA-4DAA-49B2-99AA-5FDA387C4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9786AC-D56D-4C14-A41E-BCB769CBE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2B9B-099C-4D2D-BE66-B2B58867BD4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3912ED-2665-497A-8C52-5BB349C3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21DA68-663C-49C0-8E04-64E0A185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39E8-1A91-476C-81F4-30E8521DB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3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82329-78F0-4243-945D-3597B5805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9FECC-C190-4313-B6B3-E01E2A8A6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B70CC-05DD-4054-A75A-29CE9D278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42B9B-099C-4D2D-BE66-B2B58867BD4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D0454-57FD-450E-9E46-D91106A59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873026-30BB-40FC-B0FB-FF2DE1D8D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B39E8-1A91-476C-81F4-30E8521DB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66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A08AE-3CE5-4301-9803-29BC207395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D8BB68-FFE3-4ADE-B45C-953F0B6D07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FBC365-9F79-47C7-85AA-2993F56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95"/>
          <a:stretch/>
        </p:blipFill>
        <p:spPr>
          <a:xfrm>
            <a:off x="0" y="-597877"/>
            <a:ext cx="12191999" cy="745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0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77C051-EACC-4BF3-93A0-DEA332593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194CF6-C433-4D02-86F5-893DED757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D6E90E9-1B4B-4F19-BFAC-CD0A879DE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9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33FC17-23D0-4A25-9847-19324740F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1"/>
            <a:ext cx="12192000" cy="737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7700C97-58FF-471F-AA0A-32E1CF34C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44772"/>
            <a:ext cx="12192001" cy="750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4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DCE21C-B0A0-4423-880A-432AA8B81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3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0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205AA1-71A2-458F-9C40-97D19F599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9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03CCA8-B332-42E7-BD1F-92A3DA9D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0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D865B8-0EF7-4662-948C-C8E5F1DD0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19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Газиев</dc:creator>
  <cp:lastModifiedBy>Руслан Газиев</cp:lastModifiedBy>
  <cp:revision>2</cp:revision>
  <dcterms:created xsi:type="dcterms:W3CDTF">2021-01-19T19:00:55Z</dcterms:created>
  <dcterms:modified xsi:type="dcterms:W3CDTF">2021-01-19T19:15:50Z</dcterms:modified>
</cp:coreProperties>
</file>