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78" r:id="rId8"/>
    <p:sldId id="266" r:id="rId9"/>
    <p:sldId id="276" r:id="rId10"/>
    <p:sldId id="263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DBB"/>
    <a:srgbClr val="319F2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8" d="100"/>
          <a:sy n="108" d="100"/>
        </p:scale>
        <p:origin x="171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1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6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6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5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2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4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3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68153"/>
            <a:ext cx="7052320" cy="5921694"/>
          </a:xfrm>
        </p:spPr>
        <p:txBody>
          <a:bodyPr>
            <a:noAutofit/>
          </a:bodyPr>
          <a:lstStyle/>
          <a:p>
            <a:pPr algn="ctr"/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13 комбинированного вида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Кронштадтского района Санкт-Петербурга.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</a:rPr>
              <a:t>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200" dirty="0"/>
              <a:t>  </a:t>
            </a:r>
            <a:br>
              <a:rPr lang="ru-RU" sz="1200" dirty="0"/>
            </a:br>
            <a:br>
              <a:rPr lang="en-US" sz="1200" dirty="0"/>
            </a:br>
            <a:r>
              <a:rPr lang="ru-RU" sz="3200" dirty="0">
                <a:solidFill>
                  <a:srgbClr val="0000FF"/>
                </a:solidFill>
              </a:rPr>
              <a:t>Проект</a:t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 в котором мы живем» - формирование нравственных качеств у детей дошкольного возраста»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(средняя группа «Звездочки»</a:t>
            </a:r>
            <a:r>
              <a:rPr lang="ru-RU" sz="3200" dirty="0">
                <a:solidFill>
                  <a:srgbClr val="002060"/>
                </a:solidFill>
              </a:rPr>
              <a:t>)</a:t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2800" dirty="0"/>
              <a:t>  </a:t>
            </a:r>
            <a:r>
              <a:rPr lang="ru-RU" sz="1200" dirty="0"/>
              <a:t> </a:t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br>
              <a:rPr lang="en-US" sz="1200" dirty="0"/>
            </a:br>
            <a:r>
              <a:rPr lang="ru-RU" sz="1800" dirty="0">
                <a:solidFill>
                  <a:srgbClr val="002060"/>
                </a:solidFill>
              </a:rPr>
              <a:t>Составили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Воспитатель: первой категории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Гусева А.А.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учитель-дефектолог высшей категории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Суркова А.М.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200" dirty="0"/>
              <a:t>  </a:t>
            </a:r>
            <a:br>
              <a:rPr lang="ru-RU" sz="1200" dirty="0"/>
            </a:br>
            <a:r>
              <a:rPr lang="ru-RU" sz="1600" dirty="0"/>
              <a:t>2022г.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93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267AC0-AF08-05AE-5DB4-2DD60AA7A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96716"/>
            <a:ext cx="4429000" cy="256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16127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начальные знания об истории города, могут рассказать об  исторических местах своей малой Родины.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1181346-5B9D-3B2D-105F-35D5CD65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-18412"/>
            <a:ext cx="6747088" cy="766132"/>
          </a:xfrm>
        </p:spPr>
        <p:txBody>
          <a:bodyPr/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42B5D2-01F3-7F63-1D65-FDE0E0571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4553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2A14B0-D0D3-9B60-7021-0849D84D3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29" y="1853129"/>
            <a:ext cx="4550171" cy="256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9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01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443D7B-BB10-CBF0-9989-4D6EE08D9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380346" cy="381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71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972AD1-1B25-CF73-3B43-222318D0A4F9}"/>
              </a:ext>
            </a:extLst>
          </p:cNvPr>
          <p:cNvSpPr txBox="1"/>
          <p:nvPr/>
        </p:nvSpPr>
        <p:spPr>
          <a:xfrm>
            <a:off x="827584" y="476672"/>
            <a:ext cx="77048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детский творческий. 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совместный краткосрочный.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дети, родители, педагоги.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 2 недели с 01декабря по 15 декабря 2022 г.</a:t>
            </a:r>
          </a:p>
        </p:txBody>
      </p:sp>
    </p:spTree>
    <p:extLst>
      <p:ext uri="{BB962C8B-B14F-4D97-AF65-F5344CB8AC3E}">
        <p14:creationId xmlns:p14="http://schemas.microsoft.com/office/powerpoint/2010/main" val="368139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552" y="1783413"/>
            <a:ext cx="8927571" cy="4392488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</a:rPr>
              <a:t>Обучающие:</a:t>
            </a:r>
            <a:endParaRPr lang="ru-RU" sz="2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Исследовать информацию с детьми и родителями о родном городе.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Изучать историю родного города, познакомить с улицами, достопримечательностями.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</a:rPr>
              <a:t>Развивающие:</a:t>
            </a:r>
            <a:endParaRPr lang="ru-RU" sz="2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чувство патриотизма.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Развивать связную речь детей, обогащать словарный запас. Способствовать развитию памяти, мышления.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Вырабатывать у детей умение рассуждать, высказывать своё мнение, находить способы решения проблемных ситуаций.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</a:rPr>
              <a:t>Воспитательные:</a:t>
            </a:r>
            <a:endParaRPr lang="ru-RU" sz="2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чувства любви и гордости к своей малой Родине.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умение видеть красоту родного города.</a:t>
            </a:r>
          </a:p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838639-52EE-E56C-F5B2-9282D626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741"/>
            <a:ext cx="8712968" cy="1450757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у детей патриотических чувств, любви к родному городу, внести понятие малая Родина. Повысить  активность и участие родителей в жизни группы.</a:t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8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C4D1777-D8E6-B77F-88D9-318BD927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232" y="188640"/>
            <a:ext cx="6747088" cy="75663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484D9-B78A-3CD7-AB41-AE96AD51C271}"/>
              </a:ext>
            </a:extLst>
          </p:cNvPr>
          <p:cNvSpPr txBox="1"/>
          <p:nvPr/>
        </p:nvSpPr>
        <p:spPr>
          <a:xfrm>
            <a:off x="827584" y="1737361"/>
            <a:ext cx="8064896" cy="361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Проект поможет обогатить знания детей о родном городе, его истории, приобщить родителей к жизни группы.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Дети познакомятся с символикой города, главными достопримечательностями и их названиями.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361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50530"/>
            <a:ext cx="8856984" cy="49971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осуществления проекта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Город, в котором мы живём»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solidFill>
                <a:srgbClr val="15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</a:t>
            </a:r>
            <a:r>
              <a:rPr lang="ru-RU" b="1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 Кронштадт», «Где мы живём?»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Цель: уточнить знания детей о названиях улиц; рассказать о достопримечательностях города, пробудить интерес к истории своего города.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«4 лишний», «Собери картину», Викторина «Я живу в Кронштадте», виртуальная экскурсия «Я по городу иду».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«Мой дом», конструирование «Место памятника в городе».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формы работы: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фотографий, фотоальбома, карты города   Кронштадт.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герба города Кронштадт.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rgbClr val="15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rgbClr val="15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ru-RU" sz="2800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dirty="0">
                <a:solidFill>
                  <a:srgbClr val="15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15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9AE3020-6C3F-5A1B-0E3E-7D6C4BA4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-725379"/>
            <a:ext cx="7543800" cy="145075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осуществления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70457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8C0831-7E9C-BC58-575F-D9666F531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76" y="49359"/>
            <a:ext cx="2804761" cy="373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B3921F-A19E-B88E-6E38-6983F65E9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33" y="49358"/>
            <a:ext cx="2804761" cy="373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7C4CB0-AE96-3142-7627-F1FC669963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" y="49358"/>
            <a:ext cx="2804762" cy="373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EC27171-C9A1-FD57-9CFD-88A68A331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9" y="3916912"/>
            <a:ext cx="5148064" cy="289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0537764-67EA-3A3C-5740-4B36F2B302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90264"/>
            <a:ext cx="168793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441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832B9F-8E4D-2A68-15C1-6C838BBA8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22153"/>
            <a:ext cx="4824536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50AC32-0C73-3CD2-A244-5200FD53B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7"/>
            <a:ext cx="2905270" cy="387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36236-688D-8983-D934-F5015B062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0" y="0"/>
            <a:ext cx="3096344" cy="412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DE92A7-6F83-43DC-AA21-75371093A7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22" y="60446"/>
            <a:ext cx="3186355" cy="356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9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E74496-A0B7-F5EB-6A89-8BC0F4201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3154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614477-4277-21BA-2A64-AB61222F5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6997"/>
            <a:ext cx="4032448" cy="289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B27F8E-4F16-71A5-5B29-FF7060014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140968"/>
            <a:ext cx="4259541" cy="319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E0895B-C24F-E763-928B-E6C6BA0CF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06876"/>
            <a:ext cx="4125146" cy="309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64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обработка и оформление материалов проекта в виде презентации.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итоговые беседы.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творческая работа виртуальная экскурсия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Мой любимый город».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18106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1625</TotalTime>
  <Words>435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Times New Roman</vt:lpstr>
      <vt:lpstr>Wingdings</vt:lpstr>
      <vt:lpstr>Ретро</vt:lpstr>
      <vt:lpstr>  Государственное бюджетное дошкольное образовательное учреждение  детский сад № 13 комбинированного вида  Кронштадтского района Санкт-Петербурга.       Проект «Дом в котором мы живем» - формирование нравственных качеств у детей дошкольного возраста» (средняя группа «Звездочки»)        Составили Воспитатель: первой категории Гусева А.А. учитель-дефектолог высшей категории Суркова А.М.    2022г. </vt:lpstr>
      <vt:lpstr>Презентация PowerPoint</vt:lpstr>
      <vt:lpstr>Цель: Создать условия для развития у детей патриотических чувств, любви к родному городу, внести понятие малая Родина. Повысить  активность и участие родителей в жизни группы. </vt:lpstr>
      <vt:lpstr>Ожидаемый результат</vt:lpstr>
      <vt:lpstr>Этапы осуществления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   ребёнка – детский сад №33» г. Находка       Познавательно - информационный проект « Мой любимый город – Находка» - формирование нравственных качеств у детей дошкольного возраста» ( подготовительная группа)         Составила Воспитатель: первой категории Зорина Марина Петровна         2016 г.</dc:title>
  <dc:creator>Mortir</dc:creator>
  <cp:lastModifiedBy>Windows User</cp:lastModifiedBy>
  <cp:revision>24</cp:revision>
  <dcterms:created xsi:type="dcterms:W3CDTF">2016-01-31T06:12:27Z</dcterms:created>
  <dcterms:modified xsi:type="dcterms:W3CDTF">2022-12-16T09:58:17Z</dcterms:modified>
</cp:coreProperties>
</file>