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4" r:id="rId3"/>
    <p:sldId id="267" r:id="rId4"/>
    <p:sldId id="277" r:id="rId5"/>
    <p:sldId id="268" r:id="rId6"/>
    <p:sldId id="269" r:id="rId7"/>
    <p:sldId id="266" r:id="rId8"/>
    <p:sldId id="262" r:id="rId9"/>
    <p:sldId id="265" r:id="rId10"/>
    <p:sldId id="263" r:id="rId11"/>
    <p:sldId id="272" r:id="rId12"/>
    <p:sldId id="275" r:id="rId13"/>
    <p:sldId id="273" r:id="rId14"/>
    <p:sldId id="278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78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D0482F-22A0-4CE8-8835-85A52E9DBD7F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9475AF-744F-44D5-B433-CB780D909D42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Агрессивное поведение</a:t>
          </a:r>
        </a:p>
      </dgm:t>
    </dgm:pt>
    <dgm:pt modelId="{9E23197D-34DD-40A8-9E6F-6AD8D31CDF58}" type="parTrans" cxnId="{BCA8D9DA-2917-48F8-BF42-957FE1E8295E}">
      <dgm:prSet/>
      <dgm:spPr/>
      <dgm:t>
        <a:bodyPr/>
        <a:lstStyle/>
        <a:p>
          <a:endParaRPr lang="ru-RU"/>
        </a:p>
      </dgm:t>
    </dgm:pt>
    <dgm:pt modelId="{9D4A70C8-2BF3-4EA8-8C4D-4508E7D7DEB6}" type="sibTrans" cxnId="{BCA8D9DA-2917-48F8-BF42-957FE1E8295E}">
      <dgm:prSet/>
      <dgm:spPr/>
      <dgm:t>
        <a:bodyPr/>
        <a:lstStyle/>
        <a:p>
          <a:endParaRPr lang="ru-RU"/>
        </a:p>
      </dgm:t>
    </dgm:pt>
    <dgm:pt modelId="{E334E691-CDC1-43B4-88EC-37409FA33081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Социализированное</a:t>
          </a:r>
        </a:p>
      </dgm:t>
    </dgm:pt>
    <dgm:pt modelId="{2DBD26A4-06ED-4D1B-8511-8E1F0360877C}" type="parTrans" cxnId="{2E8C0913-8993-4ED4-8010-861D84936295}">
      <dgm:prSet/>
      <dgm:spPr/>
      <dgm:t>
        <a:bodyPr/>
        <a:lstStyle/>
        <a:p>
          <a:endParaRPr lang="ru-RU"/>
        </a:p>
      </dgm:t>
    </dgm:pt>
    <dgm:pt modelId="{8AD0871E-EF09-465C-977F-BD05E07A5D45}" type="sibTrans" cxnId="{2E8C0913-8993-4ED4-8010-861D84936295}">
      <dgm:prSet/>
      <dgm:spPr/>
      <dgm:t>
        <a:bodyPr/>
        <a:lstStyle/>
        <a:p>
          <a:endParaRPr lang="ru-RU"/>
        </a:p>
      </dgm:t>
    </dgm:pt>
    <dgm:pt modelId="{79B421F6-2544-4ABA-A78A-E361DD453B46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800" dirty="0" err="1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Несоциализированное</a:t>
          </a:r>
          <a:endParaRPr lang="ru-RU" sz="28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D0D615-BA94-414B-914B-E06AB815D165}" type="parTrans" cxnId="{C2057905-1440-4E63-97E0-290832CC9291}">
      <dgm:prSet/>
      <dgm:spPr/>
      <dgm:t>
        <a:bodyPr/>
        <a:lstStyle/>
        <a:p>
          <a:endParaRPr lang="ru-RU"/>
        </a:p>
      </dgm:t>
    </dgm:pt>
    <dgm:pt modelId="{AE5462C1-5F07-44D5-AD70-4BA3595FC506}" type="sibTrans" cxnId="{C2057905-1440-4E63-97E0-290832CC9291}">
      <dgm:prSet/>
      <dgm:spPr/>
      <dgm:t>
        <a:bodyPr/>
        <a:lstStyle/>
        <a:p>
          <a:endParaRPr lang="ru-RU"/>
        </a:p>
      </dgm:t>
    </dgm:pt>
    <dgm:pt modelId="{FCAD8AFA-7CFB-49CF-9B14-20E874A2F40E}" type="pres">
      <dgm:prSet presAssocID="{36D0482F-22A0-4CE8-8835-85A52E9DBD7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A38A6F1-DC4A-4D40-9413-C937F78DC730}" type="pres">
      <dgm:prSet presAssocID="{36D0482F-22A0-4CE8-8835-85A52E9DBD7F}" presName="hierFlow" presStyleCnt="0"/>
      <dgm:spPr/>
    </dgm:pt>
    <dgm:pt modelId="{940AD35A-BBE0-4E0A-8C5E-2D5BE0AEDE55}" type="pres">
      <dgm:prSet presAssocID="{36D0482F-22A0-4CE8-8835-85A52E9DBD7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996E242-7317-420F-9A13-80BFEFBA08AF}" type="pres">
      <dgm:prSet presAssocID="{FB9475AF-744F-44D5-B433-CB780D909D42}" presName="Name14" presStyleCnt="0"/>
      <dgm:spPr/>
    </dgm:pt>
    <dgm:pt modelId="{508127F0-4722-4957-9B0C-F0CC2C23873C}" type="pres">
      <dgm:prSet presAssocID="{FB9475AF-744F-44D5-B433-CB780D909D42}" presName="level1Shape" presStyleLbl="node0" presStyleIdx="0" presStyleCnt="1" custScaleX="153091" custScaleY="29138" custLinFactNeighborX="14243" custLinFactNeighborY="-38375">
        <dgm:presLayoutVars>
          <dgm:chPref val="3"/>
        </dgm:presLayoutVars>
      </dgm:prSet>
      <dgm:spPr/>
    </dgm:pt>
    <dgm:pt modelId="{8BBB571E-9D72-49A8-8CF2-A7B40A3D382D}" type="pres">
      <dgm:prSet presAssocID="{FB9475AF-744F-44D5-B433-CB780D909D42}" presName="hierChild2" presStyleCnt="0"/>
      <dgm:spPr/>
    </dgm:pt>
    <dgm:pt modelId="{9603647B-743D-4BAC-BF4C-66CDE3D8E767}" type="pres">
      <dgm:prSet presAssocID="{2DBD26A4-06ED-4D1B-8511-8E1F0360877C}" presName="Name19" presStyleLbl="parChTrans1D2" presStyleIdx="0" presStyleCnt="2"/>
      <dgm:spPr/>
    </dgm:pt>
    <dgm:pt modelId="{83E27118-FE9D-4F42-A369-BCCC7499826D}" type="pres">
      <dgm:prSet presAssocID="{E334E691-CDC1-43B4-88EC-37409FA33081}" presName="Name21" presStyleCnt="0"/>
      <dgm:spPr/>
    </dgm:pt>
    <dgm:pt modelId="{C8EC1520-0FC4-4B4B-B671-05D6EC90C937}" type="pres">
      <dgm:prSet presAssocID="{E334E691-CDC1-43B4-88EC-37409FA33081}" presName="level2Shape" presStyleLbl="node2" presStyleIdx="0" presStyleCnt="2" custScaleX="101247" custScaleY="54698" custLinFactNeighborX="6309" custLinFactNeighborY="-65646"/>
      <dgm:spPr/>
    </dgm:pt>
    <dgm:pt modelId="{AE73266B-6B0A-43F1-BAD4-3E4AB2998960}" type="pres">
      <dgm:prSet presAssocID="{E334E691-CDC1-43B4-88EC-37409FA33081}" presName="hierChild3" presStyleCnt="0"/>
      <dgm:spPr/>
    </dgm:pt>
    <dgm:pt modelId="{8D351260-5660-41A6-9A2D-A6FBD00B3AD9}" type="pres">
      <dgm:prSet presAssocID="{E1D0D615-BA94-414B-914B-E06AB815D165}" presName="Name19" presStyleLbl="parChTrans1D2" presStyleIdx="1" presStyleCnt="2"/>
      <dgm:spPr/>
    </dgm:pt>
    <dgm:pt modelId="{45910049-A295-48ED-A74F-3640110DFB5A}" type="pres">
      <dgm:prSet presAssocID="{79B421F6-2544-4ABA-A78A-E361DD453B46}" presName="Name21" presStyleCnt="0"/>
      <dgm:spPr/>
    </dgm:pt>
    <dgm:pt modelId="{E691B482-0EC3-4B3C-B9A2-63D691D9829B}" type="pres">
      <dgm:prSet presAssocID="{79B421F6-2544-4ABA-A78A-E361DD453B46}" presName="level2Shape" presStyleLbl="node2" presStyleIdx="1" presStyleCnt="2" custScaleX="114472" custScaleY="57384" custLinFactNeighborX="5669" custLinFactNeighborY="-65750"/>
      <dgm:spPr/>
    </dgm:pt>
    <dgm:pt modelId="{29B34246-D25C-4EBB-854C-78E1F59F6777}" type="pres">
      <dgm:prSet presAssocID="{79B421F6-2544-4ABA-A78A-E361DD453B46}" presName="hierChild3" presStyleCnt="0"/>
      <dgm:spPr/>
    </dgm:pt>
    <dgm:pt modelId="{1478B590-1D73-4621-B25C-9EF7A8285DFA}" type="pres">
      <dgm:prSet presAssocID="{36D0482F-22A0-4CE8-8835-85A52E9DBD7F}" presName="bgShapesFlow" presStyleCnt="0"/>
      <dgm:spPr/>
    </dgm:pt>
  </dgm:ptLst>
  <dgm:cxnLst>
    <dgm:cxn modelId="{C2057905-1440-4E63-97E0-290832CC9291}" srcId="{FB9475AF-744F-44D5-B433-CB780D909D42}" destId="{79B421F6-2544-4ABA-A78A-E361DD453B46}" srcOrd="1" destOrd="0" parTransId="{E1D0D615-BA94-414B-914B-E06AB815D165}" sibTransId="{AE5462C1-5F07-44D5-AD70-4BA3595FC506}"/>
    <dgm:cxn modelId="{191C6210-5EFE-4143-9AF2-2348948D135F}" type="presOf" srcId="{79B421F6-2544-4ABA-A78A-E361DD453B46}" destId="{E691B482-0EC3-4B3C-B9A2-63D691D9829B}" srcOrd="0" destOrd="0" presId="urn:microsoft.com/office/officeart/2005/8/layout/hierarchy6"/>
    <dgm:cxn modelId="{2E8C0913-8993-4ED4-8010-861D84936295}" srcId="{FB9475AF-744F-44D5-B433-CB780D909D42}" destId="{E334E691-CDC1-43B4-88EC-37409FA33081}" srcOrd="0" destOrd="0" parTransId="{2DBD26A4-06ED-4D1B-8511-8E1F0360877C}" sibTransId="{8AD0871E-EF09-465C-977F-BD05E07A5D45}"/>
    <dgm:cxn modelId="{2A2C3D38-8ACA-48D0-BDEC-E8B527E64EA4}" type="presOf" srcId="{E1D0D615-BA94-414B-914B-E06AB815D165}" destId="{8D351260-5660-41A6-9A2D-A6FBD00B3AD9}" srcOrd="0" destOrd="0" presId="urn:microsoft.com/office/officeart/2005/8/layout/hierarchy6"/>
    <dgm:cxn modelId="{0515993E-B135-47D1-A850-F3939F8E29C3}" type="presOf" srcId="{2DBD26A4-06ED-4D1B-8511-8E1F0360877C}" destId="{9603647B-743D-4BAC-BF4C-66CDE3D8E767}" srcOrd="0" destOrd="0" presId="urn:microsoft.com/office/officeart/2005/8/layout/hierarchy6"/>
    <dgm:cxn modelId="{8B9AC75F-72EA-478B-9351-1B299EFCA4AB}" type="presOf" srcId="{FB9475AF-744F-44D5-B433-CB780D909D42}" destId="{508127F0-4722-4957-9B0C-F0CC2C23873C}" srcOrd="0" destOrd="0" presId="urn:microsoft.com/office/officeart/2005/8/layout/hierarchy6"/>
    <dgm:cxn modelId="{00649789-4C9D-4070-9DBE-5B754B674A5B}" type="presOf" srcId="{36D0482F-22A0-4CE8-8835-85A52E9DBD7F}" destId="{FCAD8AFA-7CFB-49CF-9B14-20E874A2F40E}" srcOrd="0" destOrd="0" presId="urn:microsoft.com/office/officeart/2005/8/layout/hierarchy6"/>
    <dgm:cxn modelId="{481EF298-823D-44AF-A1E5-55D39BA3988D}" type="presOf" srcId="{E334E691-CDC1-43B4-88EC-37409FA33081}" destId="{C8EC1520-0FC4-4B4B-B671-05D6EC90C937}" srcOrd="0" destOrd="0" presId="urn:microsoft.com/office/officeart/2005/8/layout/hierarchy6"/>
    <dgm:cxn modelId="{BCA8D9DA-2917-48F8-BF42-957FE1E8295E}" srcId="{36D0482F-22A0-4CE8-8835-85A52E9DBD7F}" destId="{FB9475AF-744F-44D5-B433-CB780D909D42}" srcOrd="0" destOrd="0" parTransId="{9E23197D-34DD-40A8-9E6F-6AD8D31CDF58}" sibTransId="{9D4A70C8-2BF3-4EA8-8C4D-4508E7D7DEB6}"/>
    <dgm:cxn modelId="{C2831A54-4C06-4643-BBDF-9C9C1A0C721A}" type="presParOf" srcId="{FCAD8AFA-7CFB-49CF-9B14-20E874A2F40E}" destId="{3A38A6F1-DC4A-4D40-9413-C937F78DC730}" srcOrd="0" destOrd="0" presId="urn:microsoft.com/office/officeart/2005/8/layout/hierarchy6"/>
    <dgm:cxn modelId="{DD75F83D-09E0-4437-BE82-39DAA491C774}" type="presParOf" srcId="{3A38A6F1-DC4A-4D40-9413-C937F78DC730}" destId="{940AD35A-BBE0-4E0A-8C5E-2D5BE0AEDE55}" srcOrd="0" destOrd="0" presId="urn:microsoft.com/office/officeart/2005/8/layout/hierarchy6"/>
    <dgm:cxn modelId="{3563CE50-EE75-4F38-ACB1-B8DC5E8B0B59}" type="presParOf" srcId="{940AD35A-BBE0-4E0A-8C5E-2D5BE0AEDE55}" destId="{2996E242-7317-420F-9A13-80BFEFBA08AF}" srcOrd="0" destOrd="0" presId="urn:microsoft.com/office/officeart/2005/8/layout/hierarchy6"/>
    <dgm:cxn modelId="{C99F10D0-B273-47E2-B4CC-1B18D93FFDF2}" type="presParOf" srcId="{2996E242-7317-420F-9A13-80BFEFBA08AF}" destId="{508127F0-4722-4957-9B0C-F0CC2C23873C}" srcOrd="0" destOrd="0" presId="urn:microsoft.com/office/officeart/2005/8/layout/hierarchy6"/>
    <dgm:cxn modelId="{97CF352F-0624-42A6-A5B9-D64E5E52A0A1}" type="presParOf" srcId="{2996E242-7317-420F-9A13-80BFEFBA08AF}" destId="{8BBB571E-9D72-49A8-8CF2-A7B40A3D382D}" srcOrd="1" destOrd="0" presId="urn:microsoft.com/office/officeart/2005/8/layout/hierarchy6"/>
    <dgm:cxn modelId="{DA1D02AE-6F07-4E53-BAC7-B0AB765554C3}" type="presParOf" srcId="{8BBB571E-9D72-49A8-8CF2-A7B40A3D382D}" destId="{9603647B-743D-4BAC-BF4C-66CDE3D8E767}" srcOrd="0" destOrd="0" presId="urn:microsoft.com/office/officeart/2005/8/layout/hierarchy6"/>
    <dgm:cxn modelId="{384B1FAF-3F50-4A8E-92E5-CA532276754A}" type="presParOf" srcId="{8BBB571E-9D72-49A8-8CF2-A7B40A3D382D}" destId="{83E27118-FE9D-4F42-A369-BCCC7499826D}" srcOrd="1" destOrd="0" presId="urn:microsoft.com/office/officeart/2005/8/layout/hierarchy6"/>
    <dgm:cxn modelId="{786B164D-A278-4C4A-9223-E2868E4F7C38}" type="presParOf" srcId="{83E27118-FE9D-4F42-A369-BCCC7499826D}" destId="{C8EC1520-0FC4-4B4B-B671-05D6EC90C937}" srcOrd="0" destOrd="0" presId="urn:microsoft.com/office/officeart/2005/8/layout/hierarchy6"/>
    <dgm:cxn modelId="{494820DF-189B-42B3-AFCD-470306E84893}" type="presParOf" srcId="{83E27118-FE9D-4F42-A369-BCCC7499826D}" destId="{AE73266B-6B0A-43F1-BAD4-3E4AB2998960}" srcOrd="1" destOrd="0" presId="urn:microsoft.com/office/officeart/2005/8/layout/hierarchy6"/>
    <dgm:cxn modelId="{ADC3D74E-3FB6-4F76-BFAB-C98165AF8C26}" type="presParOf" srcId="{8BBB571E-9D72-49A8-8CF2-A7B40A3D382D}" destId="{8D351260-5660-41A6-9A2D-A6FBD00B3AD9}" srcOrd="2" destOrd="0" presId="urn:microsoft.com/office/officeart/2005/8/layout/hierarchy6"/>
    <dgm:cxn modelId="{8FCF5C4D-FC6E-4F2C-9D08-1541414617BB}" type="presParOf" srcId="{8BBB571E-9D72-49A8-8CF2-A7B40A3D382D}" destId="{45910049-A295-48ED-A74F-3640110DFB5A}" srcOrd="3" destOrd="0" presId="urn:microsoft.com/office/officeart/2005/8/layout/hierarchy6"/>
    <dgm:cxn modelId="{DF800E25-5D65-44C3-AA4F-D04DC9A22679}" type="presParOf" srcId="{45910049-A295-48ED-A74F-3640110DFB5A}" destId="{E691B482-0EC3-4B3C-B9A2-63D691D9829B}" srcOrd="0" destOrd="0" presId="urn:microsoft.com/office/officeart/2005/8/layout/hierarchy6"/>
    <dgm:cxn modelId="{AB5F2BF4-8BBF-4C78-95A3-DA7350DF57AD}" type="presParOf" srcId="{45910049-A295-48ED-A74F-3640110DFB5A}" destId="{29B34246-D25C-4EBB-854C-78E1F59F6777}" srcOrd="1" destOrd="0" presId="urn:microsoft.com/office/officeart/2005/8/layout/hierarchy6"/>
    <dgm:cxn modelId="{7A613DED-01E9-4111-9A3E-40E4D05207B1}" type="presParOf" srcId="{FCAD8AFA-7CFB-49CF-9B14-20E874A2F40E}" destId="{1478B590-1D73-4621-B25C-9EF7A8285DF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3B5BFA-B061-464A-BAE7-8B79D45DAA8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2012A3-04E2-4B09-AD0C-C5CE66836187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Black" panose="020B0A04020102020204" pitchFamily="34" charset="0"/>
            </a:rPr>
            <a:t>Формирование способности видеть сверстника, обращать на него внимание</a:t>
          </a:r>
        </a:p>
      </dgm:t>
    </dgm:pt>
    <dgm:pt modelId="{9BCD0CAE-23F7-4CAE-BBB9-DF5BDB6D6BB2}" type="parTrans" cxnId="{FD48FB03-77B6-4F75-B89A-999EBA42DE8D}">
      <dgm:prSet/>
      <dgm:spPr/>
      <dgm:t>
        <a:bodyPr/>
        <a:lstStyle/>
        <a:p>
          <a:endParaRPr lang="ru-RU"/>
        </a:p>
      </dgm:t>
    </dgm:pt>
    <dgm:pt modelId="{990CDD15-AC0A-4B7E-9475-B1C5F5060FAC}" type="sibTrans" cxnId="{FD48FB03-77B6-4F75-B89A-999EBA42DE8D}">
      <dgm:prSet/>
      <dgm:spPr/>
      <dgm:t>
        <a:bodyPr/>
        <a:lstStyle/>
        <a:p>
          <a:endParaRPr lang="ru-RU"/>
        </a:p>
      </dgm:t>
    </dgm:pt>
    <dgm:pt modelId="{C2D85A79-C67E-4445-BBDC-FE326F4B04E3}">
      <dgm:prSet phldrT="[Текст]" custT="1"/>
      <dgm:spPr/>
      <dgm:t>
        <a:bodyPr/>
        <a:lstStyle/>
        <a:p>
          <a:r>
            <a:rPr lang="ru-RU" sz="1400" dirty="0">
              <a:latin typeface="Arial Black" panose="020B0A04020102020204" pitchFamily="34" charset="0"/>
            </a:rPr>
            <a:t>«Найди своего брата», «Сыщик», «Витрина магазина», «Крокодил» </a:t>
          </a:r>
        </a:p>
      </dgm:t>
    </dgm:pt>
    <dgm:pt modelId="{3F7F4A73-458F-496E-B7E1-E9B93BC193CC}" type="parTrans" cxnId="{71B9A54F-FE38-4E95-8D11-DC01812C2208}">
      <dgm:prSet/>
      <dgm:spPr/>
      <dgm:t>
        <a:bodyPr/>
        <a:lstStyle/>
        <a:p>
          <a:endParaRPr lang="ru-RU"/>
        </a:p>
      </dgm:t>
    </dgm:pt>
    <dgm:pt modelId="{ABCBF215-1BDB-4F00-9BEA-C8C1CDEC8749}" type="sibTrans" cxnId="{71B9A54F-FE38-4E95-8D11-DC01812C2208}">
      <dgm:prSet/>
      <dgm:spPr/>
      <dgm:t>
        <a:bodyPr/>
        <a:lstStyle/>
        <a:p>
          <a:endParaRPr lang="ru-RU"/>
        </a:p>
      </dgm:t>
    </dgm:pt>
    <dgm:pt modelId="{3AD2D45B-23D5-4A34-B320-CDA7D1B243AD}">
      <dgm:prSet phldrT="[Текст]" custT="1"/>
      <dgm:spPr/>
      <dgm:t>
        <a:bodyPr/>
        <a:lstStyle/>
        <a:p>
          <a:r>
            <a:rPr lang="ru-RU" sz="1600" b="1">
              <a:solidFill>
                <a:schemeClr val="tx1"/>
              </a:solidFill>
              <a:latin typeface="Arial Black" panose="020B0A04020102020204" pitchFamily="34" charset="0"/>
            </a:rPr>
            <a:t>Развитие </a:t>
          </a:r>
          <a:r>
            <a:rPr lang="ru-RU" sz="1600" b="1" dirty="0">
              <a:solidFill>
                <a:schemeClr val="tx1"/>
              </a:solidFill>
              <a:latin typeface="Arial Black" panose="020B0A04020102020204" pitchFamily="34" charset="0"/>
            </a:rPr>
            <a:t>способности ребёнка согласовывать своё поведение с поведением </a:t>
          </a:r>
          <a:r>
            <a:rPr lang="ru-RU" sz="1600" b="1">
              <a:solidFill>
                <a:schemeClr val="tx1"/>
              </a:solidFill>
              <a:latin typeface="Arial Black" panose="020B0A04020102020204" pitchFamily="34" charset="0"/>
            </a:rPr>
            <a:t>других детей</a:t>
          </a:r>
        </a:p>
        <a:p>
          <a:r>
            <a:rPr lang="ru-RU" sz="1600" b="1" dirty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</a:p>
      </dgm:t>
    </dgm:pt>
    <dgm:pt modelId="{BA90AFB8-325A-453B-BCD5-25A4E37D951B}" type="parTrans" cxnId="{E21CC9CB-AC02-4C62-B1CF-6598540FC7FE}">
      <dgm:prSet/>
      <dgm:spPr/>
      <dgm:t>
        <a:bodyPr/>
        <a:lstStyle/>
        <a:p>
          <a:endParaRPr lang="ru-RU"/>
        </a:p>
      </dgm:t>
    </dgm:pt>
    <dgm:pt modelId="{92BCC31B-5B09-456A-8F82-1805CD5790FF}" type="sibTrans" cxnId="{E21CC9CB-AC02-4C62-B1CF-6598540FC7FE}">
      <dgm:prSet/>
      <dgm:spPr/>
      <dgm:t>
        <a:bodyPr/>
        <a:lstStyle/>
        <a:p>
          <a:endParaRPr lang="ru-RU"/>
        </a:p>
      </dgm:t>
    </dgm:pt>
    <dgm:pt modelId="{BB0C4B12-1C68-4476-AB95-CD4F0903397E}">
      <dgm:prSet phldrT="[Текст]" custT="1"/>
      <dgm:spPr/>
      <dgm:t>
        <a:bodyPr/>
        <a:lstStyle/>
        <a:p>
          <a:r>
            <a:rPr lang="ru-RU" sz="1400" dirty="0">
              <a:latin typeface="Arial Black" panose="020B0A04020102020204" pitchFamily="34" charset="0"/>
            </a:rPr>
            <a:t>«Скульптура», «Липучки», «Девочка, дракон и самурай», «Составные фигуры»(слон), «Австралийский дождь», «Сурдоперевод»</a:t>
          </a:r>
        </a:p>
      </dgm:t>
    </dgm:pt>
    <dgm:pt modelId="{9460269E-458F-45AE-B1C4-2FB6141A7FA6}" type="parTrans" cxnId="{39EA8726-23AE-4FE6-97F7-EF9DDBB3EEBE}">
      <dgm:prSet/>
      <dgm:spPr/>
      <dgm:t>
        <a:bodyPr/>
        <a:lstStyle/>
        <a:p>
          <a:endParaRPr lang="ru-RU"/>
        </a:p>
      </dgm:t>
    </dgm:pt>
    <dgm:pt modelId="{B32C4E8E-1469-43FC-B6BF-8F597E659632}" type="sibTrans" cxnId="{39EA8726-23AE-4FE6-97F7-EF9DDBB3EEBE}">
      <dgm:prSet/>
      <dgm:spPr/>
      <dgm:t>
        <a:bodyPr/>
        <a:lstStyle/>
        <a:p>
          <a:endParaRPr lang="ru-RU"/>
        </a:p>
      </dgm:t>
    </dgm:pt>
    <dgm:pt modelId="{6F574EB3-E75E-4EEE-A852-4C8015A94D84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Black" panose="020B0A04020102020204" pitchFamily="34" charset="0"/>
            </a:rPr>
            <a:t>Объединение детей посредством переживания общих эмоций (совместное переживание)</a:t>
          </a:r>
        </a:p>
      </dgm:t>
    </dgm:pt>
    <dgm:pt modelId="{5014D1A5-E29F-45D0-8D8F-37358CCB1CFE}" type="parTrans" cxnId="{7B8F5524-65FB-40D7-BF02-717C74E49FAF}">
      <dgm:prSet/>
      <dgm:spPr/>
      <dgm:t>
        <a:bodyPr/>
        <a:lstStyle/>
        <a:p>
          <a:endParaRPr lang="ru-RU"/>
        </a:p>
      </dgm:t>
    </dgm:pt>
    <dgm:pt modelId="{70FE1E2E-793F-46F5-B637-55577C164F92}" type="sibTrans" cxnId="{7B8F5524-65FB-40D7-BF02-717C74E49FAF}">
      <dgm:prSet/>
      <dgm:spPr/>
      <dgm:t>
        <a:bodyPr/>
        <a:lstStyle/>
        <a:p>
          <a:endParaRPr lang="ru-RU"/>
        </a:p>
      </dgm:t>
    </dgm:pt>
    <dgm:pt modelId="{3FE40CDC-EE22-46E7-B5D1-D4C09AB41149}">
      <dgm:prSet phldrT="[Текст]" custT="1"/>
      <dgm:spPr/>
      <dgm:t>
        <a:bodyPr/>
        <a:lstStyle/>
        <a:p>
          <a:r>
            <a:rPr lang="ru-RU" sz="1400" dirty="0">
              <a:latin typeface="Arial Black" panose="020B0A04020102020204" pitchFamily="34" charset="0"/>
            </a:rPr>
            <a:t>«Злой дракон», «Буря», «Узкий мостик», «Тролль», командные подвижные игры</a:t>
          </a:r>
        </a:p>
      </dgm:t>
    </dgm:pt>
    <dgm:pt modelId="{1860B8CE-E00B-4830-93D4-64BF4FA0B93A}" type="parTrans" cxnId="{112F6926-DE2A-4403-8190-EC63B02216FC}">
      <dgm:prSet/>
      <dgm:spPr/>
      <dgm:t>
        <a:bodyPr/>
        <a:lstStyle/>
        <a:p>
          <a:endParaRPr lang="ru-RU"/>
        </a:p>
      </dgm:t>
    </dgm:pt>
    <dgm:pt modelId="{D860EABA-0BA0-4F3D-A54F-5F0690FEEA98}" type="sibTrans" cxnId="{112F6926-DE2A-4403-8190-EC63B02216FC}">
      <dgm:prSet/>
      <dgm:spPr/>
      <dgm:t>
        <a:bodyPr/>
        <a:lstStyle/>
        <a:p>
          <a:endParaRPr lang="ru-RU"/>
        </a:p>
      </dgm:t>
    </dgm:pt>
    <dgm:pt modelId="{E3FDC7D2-618C-401F-A256-D633B5529EEB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Black" panose="020B0A04020102020204" pitchFamily="34" charset="0"/>
            </a:rPr>
            <a:t>Обучение детей взаимопомощи, проявлению сопереживания и </a:t>
          </a:r>
          <a:r>
            <a:rPr lang="ru-RU" sz="1600" dirty="0" err="1">
              <a:solidFill>
                <a:schemeClr val="tx1"/>
              </a:solidFill>
              <a:latin typeface="Arial Black" panose="020B0A04020102020204" pitchFamily="34" charset="0"/>
            </a:rPr>
            <a:t>сорадования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69DE6571-DE8A-4B69-B291-A242D947B1DA}" type="parTrans" cxnId="{3E610C0F-24DD-4C54-918D-5B05357C89BF}">
      <dgm:prSet/>
      <dgm:spPr/>
      <dgm:t>
        <a:bodyPr/>
        <a:lstStyle/>
        <a:p>
          <a:endParaRPr lang="ru-RU"/>
        </a:p>
      </dgm:t>
    </dgm:pt>
    <dgm:pt modelId="{1E8512F4-0D45-4945-BB8B-A349F0168693}" type="sibTrans" cxnId="{3E610C0F-24DD-4C54-918D-5B05357C89BF}">
      <dgm:prSet/>
      <dgm:spPr/>
      <dgm:t>
        <a:bodyPr/>
        <a:lstStyle/>
        <a:p>
          <a:endParaRPr lang="ru-RU"/>
        </a:p>
      </dgm:t>
    </dgm:pt>
    <dgm:pt modelId="{D9BB5CC0-9183-4A54-A32C-B18F71945F5D}">
      <dgm:prSet custT="1"/>
      <dgm:spPr/>
      <dgm:t>
        <a:bodyPr/>
        <a:lstStyle/>
        <a:p>
          <a:r>
            <a:rPr lang="ru-RU" sz="1400" dirty="0">
              <a:latin typeface="Arial Black" panose="020B0A04020102020204" pitchFamily="34" charset="0"/>
            </a:rPr>
            <a:t>«Живые куклы», «Слепой и поводырь», сюжетно-ролевые игры</a:t>
          </a:r>
        </a:p>
      </dgm:t>
    </dgm:pt>
    <dgm:pt modelId="{2059EAC6-91B1-4A08-9387-9015BB630FF4}" type="parTrans" cxnId="{9C36B58B-4F68-41FE-BA56-E90194279BE5}">
      <dgm:prSet/>
      <dgm:spPr/>
      <dgm:t>
        <a:bodyPr/>
        <a:lstStyle/>
        <a:p>
          <a:endParaRPr lang="ru-RU"/>
        </a:p>
      </dgm:t>
    </dgm:pt>
    <dgm:pt modelId="{BA71CD2A-369F-46DA-8058-9F6F9EC9D94C}" type="sibTrans" cxnId="{9C36B58B-4F68-41FE-BA56-E90194279BE5}">
      <dgm:prSet/>
      <dgm:spPr/>
      <dgm:t>
        <a:bodyPr/>
        <a:lstStyle/>
        <a:p>
          <a:endParaRPr lang="ru-RU"/>
        </a:p>
      </dgm:t>
    </dgm:pt>
    <dgm:pt modelId="{3A510C42-821D-44FA-A8BB-A87241839C00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Black" panose="020B0A04020102020204" pitchFamily="34" charset="0"/>
            </a:rPr>
            <a:t>Развитие у детей умения говорить друг другу добрые слова и пожелания</a:t>
          </a:r>
        </a:p>
      </dgm:t>
    </dgm:pt>
    <dgm:pt modelId="{C5EFB677-9D58-4329-8CEB-E23E380D473B}" type="parTrans" cxnId="{88130DA6-8D0A-437F-B793-582A258E283D}">
      <dgm:prSet/>
      <dgm:spPr/>
      <dgm:t>
        <a:bodyPr/>
        <a:lstStyle/>
        <a:p>
          <a:endParaRPr lang="ru-RU"/>
        </a:p>
      </dgm:t>
    </dgm:pt>
    <dgm:pt modelId="{CA5D62CE-457E-4D05-8360-EF7896756416}" type="sibTrans" cxnId="{88130DA6-8D0A-437F-B793-582A258E283D}">
      <dgm:prSet/>
      <dgm:spPr/>
      <dgm:t>
        <a:bodyPr/>
        <a:lstStyle/>
        <a:p>
          <a:endParaRPr lang="ru-RU"/>
        </a:p>
      </dgm:t>
    </dgm:pt>
    <dgm:pt modelId="{1A3C18AE-C439-4226-9A5F-E23D7C444F8D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Black" panose="020B0A04020102020204" pitchFamily="34" charset="0"/>
            </a:rPr>
            <a:t>Обучение детей оказанию помощи товарищам в совместной деятельности</a:t>
          </a:r>
        </a:p>
      </dgm:t>
    </dgm:pt>
    <dgm:pt modelId="{E151CA79-48A6-4E38-A2EE-667F20B288E6}" type="parTrans" cxnId="{6D58B3D2-E71F-41B2-A224-8C2EB290F407}">
      <dgm:prSet/>
      <dgm:spPr/>
      <dgm:t>
        <a:bodyPr/>
        <a:lstStyle/>
        <a:p>
          <a:endParaRPr lang="ru-RU"/>
        </a:p>
      </dgm:t>
    </dgm:pt>
    <dgm:pt modelId="{A9A07292-E8C4-43D3-95EB-9072697360E8}" type="sibTrans" cxnId="{6D58B3D2-E71F-41B2-A224-8C2EB290F407}">
      <dgm:prSet/>
      <dgm:spPr/>
      <dgm:t>
        <a:bodyPr/>
        <a:lstStyle/>
        <a:p>
          <a:endParaRPr lang="ru-RU"/>
        </a:p>
      </dgm:t>
    </dgm:pt>
    <dgm:pt modelId="{23E53DE0-2667-432D-8B57-E21CD0DFB4AF}" type="pres">
      <dgm:prSet presAssocID="{9E3B5BFA-B061-464A-BAE7-8B79D45DAA82}" presName="Name0" presStyleCnt="0">
        <dgm:presLayoutVars>
          <dgm:dir/>
          <dgm:animLvl val="lvl"/>
          <dgm:resizeHandles val="exact"/>
        </dgm:presLayoutVars>
      </dgm:prSet>
      <dgm:spPr/>
    </dgm:pt>
    <dgm:pt modelId="{BFFA571B-C9A4-4552-9F2B-2C1A84827DEF}" type="pres">
      <dgm:prSet presAssocID="{1A3C18AE-C439-4226-9A5F-E23D7C444F8D}" presName="boxAndChildren" presStyleCnt="0"/>
      <dgm:spPr/>
    </dgm:pt>
    <dgm:pt modelId="{97BE7731-500C-4899-B8A8-1545DFA637D3}" type="pres">
      <dgm:prSet presAssocID="{1A3C18AE-C439-4226-9A5F-E23D7C444F8D}" presName="parentTextBox" presStyleLbl="node1" presStyleIdx="0" presStyleCnt="6"/>
      <dgm:spPr/>
    </dgm:pt>
    <dgm:pt modelId="{30B2B734-F663-4E20-B7FF-322256B5E618}" type="pres">
      <dgm:prSet presAssocID="{CA5D62CE-457E-4D05-8360-EF7896756416}" presName="sp" presStyleCnt="0"/>
      <dgm:spPr/>
    </dgm:pt>
    <dgm:pt modelId="{954C73D9-2FD7-4952-8100-3E4AC9C13D23}" type="pres">
      <dgm:prSet presAssocID="{3A510C42-821D-44FA-A8BB-A87241839C00}" presName="arrowAndChildren" presStyleCnt="0"/>
      <dgm:spPr/>
    </dgm:pt>
    <dgm:pt modelId="{217D6924-F373-412B-8839-CA0DF88D9756}" type="pres">
      <dgm:prSet presAssocID="{3A510C42-821D-44FA-A8BB-A87241839C00}" presName="parentTextArrow" presStyleLbl="node1" presStyleIdx="1" presStyleCnt="6" custScaleY="100319"/>
      <dgm:spPr/>
    </dgm:pt>
    <dgm:pt modelId="{BEF044E6-06BA-4793-8E82-D07D7E370D65}" type="pres">
      <dgm:prSet presAssocID="{1E8512F4-0D45-4945-BB8B-A349F0168693}" presName="sp" presStyleCnt="0"/>
      <dgm:spPr/>
    </dgm:pt>
    <dgm:pt modelId="{47D65AA6-B9F5-483A-9544-11B5C387D98A}" type="pres">
      <dgm:prSet presAssocID="{E3FDC7D2-618C-401F-A256-D633B5529EEB}" presName="arrowAndChildren" presStyleCnt="0"/>
      <dgm:spPr/>
    </dgm:pt>
    <dgm:pt modelId="{F70D49F0-094C-4592-ACC2-29DBE998D0F8}" type="pres">
      <dgm:prSet presAssocID="{E3FDC7D2-618C-401F-A256-D633B5529EEB}" presName="parentTextArrow" presStyleLbl="node1" presStyleIdx="1" presStyleCnt="6"/>
      <dgm:spPr/>
    </dgm:pt>
    <dgm:pt modelId="{DC0B257B-AE93-431D-90E9-18D402E538CB}" type="pres">
      <dgm:prSet presAssocID="{E3FDC7D2-618C-401F-A256-D633B5529EEB}" presName="arrow" presStyleLbl="node1" presStyleIdx="2" presStyleCnt="6" custScaleY="105571"/>
      <dgm:spPr/>
    </dgm:pt>
    <dgm:pt modelId="{F883728B-057D-4CCE-A62D-709EB2E301A2}" type="pres">
      <dgm:prSet presAssocID="{E3FDC7D2-618C-401F-A256-D633B5529EEB}" presName="descendantArrow" presStyleCnt="0"/>
      <dgm:spPr/>
    </dgm:pt>
    <dgm:pt modelId="{5A009069-9EC1-4C9B-80A9-1A141A2BC1F0}" type="pres">
      <dgm:prSet presAssocID="{D9BB5CC0-9183-4A54-A32C-B18F71945F5D}" presName="childTextArrow" presStyleLbl="fgAccFollowNode1" presStyleIdx="0" presStyleCnt="4">
        <dgm:presLayoutVars>
          <dgm:bulletEnabled val="1"/>
        </dgm:presLayoutVars>
      </dgm:prSet>
      <dgm:spPr/>
    </dgm:pt>
    <dgm:pt modelId="{0AC37ACD-C373-4732-99F1-12882B92BB4B}" type="pres">
      <dgm:prSet presAssocID="{70FE1E2E-793F-46F5-B637-55577C164F92}" presName="sp" presStyleCnt="0"/>
      <dgm:spPr/>
    </dgm:pt>
    <dgm:pt modelId="{F6374A3F-DD5F-44CF-8C4F-3C78E1DA60FF}" type="pres">
      <dgm:prSet presAssocID="{6F574EB3-E75E-4EEE-A852-4C8015A94D84}" presName="arrowAndChildren" presStyleCnt="0"/>
      <dgm:spPr/>
    </dgm:pt>
    <dgm:pt modelId="{9454EBE7-9B23-4CF4-AF2D-AD3532391CE8}" type="pres">
      <dgm:prSet presAssocID="{6F574EB3-E75E-4EEE-A852-4C8015A94D84}" presName="parentTextArrow" presStyleLbl="node1" presStyleIdx="2" presStyleCnt="6"/>
      <dgm:spPr/>
    </dgm:pt>
    <dgm:pt modelId="{BC7137D1-1861-4A62-BA85-D86A491CBFF0}" type="pres">
      <dgm:prSet presAssocID="{6F574EB3-E75E-4EEE-A852-4C8015A94D84}" presName="arrow" presStyleLbl="node1" presStyleIdx="3" presStyleCnt="6" custScaleY="146593" custLinFactNeighborX="395" custLinFactNeighborY="8147"/>
      <dgm:spPr/>
    </dgm:pt>
    <dgm:pt modelId="{4614DAE1-3336-4C5E-84ED-77C87F78DFAD}" type="pres">
      <dgm:prSet presAssocID="{6F574EB3-E75E-4EEE-A852-4C8015A94D84}" presName="descendantArrow" presStyleCnt="0"/>
      <dgm:spPr/>
    </dgm:pt>
    <dgm:pt modelId="{B630D665-9270-4CAA-87C3-6889A04EF1CB}" type="pres">
      <dgm:prSet presAssocID="{3FE40CDC-EE22-46E7-B5D1-D4C09AB41149}" presName="childTextArrow" presStyleLbl="fgAccFollowNode1" presStyleIdx="1" presStyleCnt="4">
        <dgm:presLayoutVars>
          <dgm:bulletEnabled val="1"/>
        </dgm:presLayoutVars>
      </dgm:prSet>
      <dgm:spPr/>
    </dgm:pt>
    <dgm:pt modelId="{3E1E1263-5A25-4340-8ACF-B8D7A09CF9CC}" type="pres">
      <dgm:prSet presAssocID="{92BCC31B-5B09-456A-8F82-1805CD5790FF}" presName="sp" presStyleCnt="0"/>
      <dgm:spPr/>
    </dgm:pt>
    <dgm:pt modelId="{C1E21B31-FB08-4C7A-95AB-3E09E563D731}" type="pres">
      <dgm:prSet presAssocID="{3AD2D45B-23D5-4A34-B320-CDA7D1B243AD}" presName="arrowAndChildren" presStyleCnt="0"/>
      <dgm:spPr/>
    </dgm:pt>
    <dgm:pt modelId="{C04C016A-BFAE-42D3-91BE-E1592F6353C7}" type="pres">
      <dgm:prSet presAssocID="{3AD2D45B-23D5-4A34-B320-CDA7D1B243AD}" presName="parentTextArrow" presStyleLbl="node1" presStyleIdx="3" presStyleCnt="6"/>
      <dgm:spPr/>
    </dgm:pt>
    <dgm:pt modelId="{7F127086-37BF-44ED-92D3-F8070E04A9C2}" type="pres">
      <dgm:prSet presAssocID="{3AD2D45B-23D5-4A34-B320-CDA7D1B243AD}" presName="arrow" presStyleLbl="node1" presStyleIdx="4" presStyleCnt="6" custScaleY="189424" custLinFactNeighborX="-237" custLinFactNeighborY="9242"/>
      <dgm:spPr/>
    </dgm:pt>
    <dgm:pt modelId="{FF47EBD4-EF57-4830-9402-881BEC63CFC6}" type="pres">
      <dgm:prSet presAssocID="{3AD2D45B-23D5-4A34-B320-CDA7D1B243AD}" presName="descendantArrow" presStyleCnt="0"/>
      <dgm:spPr/>
    </dgm:pt>
    <dgm:pt modelId="{109D891F-7363-4B46-A81B-58B6D73836BF}" type="pres">
      <dgm:prSet presAssocID="{BB0C4B12-1C68-4476-AB95-CD4F0903397E}" presName="childTextArrow" presStyleLbl="fgAccFollowNode1" presStyleIdx="2" presStyleCnt="4" custScaleY="233622">
        <dgm:presLayoutVars>
          <dgm:bulletEnabled val="1"/>
        </dgm:presLayoutVars>
      </dgm:prSet>
      <dgm:spPr/>
    </dgm:pt>
    <dgm:pt modelId="{71FC310A-E779-46F2-88D6-BFABAB649F86}" type="pres">
      <dgm:prSet presAssocID="{990CDD15-AC0A-4B7E-9475-B1C5F5060FAC}" presName="sp" presStyleCnt="0"/>
      <dgm:spPr/>
    </dgm:pt>
    <dgm:pt modelId="{1A9B7E5C-7E44-4ED5-94A8-9770F8B0B704}" type="pres">
      <dgm:prSet presAssocID="{962012A3-04E2-4B09-AD0C-C5CE66836187}" presName="arrowAndChildren" presStyleCnt="0"/>
      <dgm:spPr/>
    </dgm:pt>
    <dgm:pt modelId="{856B04F7-6467-48CF-A568-936529079D9C}" type="pres">
      <dgm:prSet presAssocID="{962012A3-04E2-4B09-AD0C-C5CE66836187}" presName="parentTextArrow" presStyleLbl="node1" presStyleIdx="4" presStyleCnt="6"/>
      <dgm:spPr/>
    </dgm:pt>
    <dgm:pt modelId="{89BE79E7-0412-4961-9A01-3B2A7EB52CBD}" type="pres">
      <dgm:prSet presAssocID="{962012A3-04E2-4B09-AD0C-C5CE66836187}" presName="arrow" presStyleLbl="node1" presStyleIdx="5" presStyleCnt="6" custScaleY="109721" custLinFactNeighborX="239" custLinFactNeighborY="650"/>
      <dgm:spPr/>
    </dgm:pt>
    <dgm:pt modelId="{A121DA68-7B0F-44AF-9C1B-88E79C1C645A}" type="pres">
      <dgm:prSet presAssocID="{962012A3-04E2-4B09-AD0C-C5CE66836187}" presName="descendantArrow" presStyleCnt="0"/>
      <dgm:spPr/>
    </dgm:pt>
    <dgm:pt modelId="{F901860A-97BA-45A8-B764-2033E0CFA88E}" type="pres">
      <dgm:prSet presAssocID="{C2D85A79-C67E-4445-BBDC-FE326F4B04E3}" presName="childTextArrow" presStyleLbl="fgAccFollowNode1" presStyleIdx="3" presStyleCnt="4" custLinFactNeighborX="-1276" custLinFactNeighborY="2152">
        <dgm:presLayoutVars>
          <dgm:bulletEnabled val="1"/>
        </dgm:presLayoutVars>
      </dgm:prSet>
      <dgm:spPr/>
    </dgm:pt>
  </dgm:ptLst>
  <dgm:cxnLst>
    <dgm:cxn modelId="{FD48FB03-77B6-4F75-B89A-999EBA42DE8D}" srcId="{9E3B5BFA-B061-464A-BAE7-8B79D45DAA82}" destId="{962012A3-04E2-4B09-AD0C-C5CE66836187}" srcOrd="0" destOrd="0" parTransId="{9BCD0CAE-23F7-4CAE-BBB9-DF5BDB6D6BB2}" sibTransId="{990CDD15-AC0A-4B7E-9475-B1C5F5060FAC}"/>
    <dgm:cxn modelId="{338C9D0C-C5B0-4F74-A825-AB5BB07DDC66}" type="presOf" srcId="{3FE40CDC-EE22-46E7-B5D1-D4C09AB41149}" destId="{B630D665-9270-4CAA-87C3-6889A04EF1CB}" srcOrd="0" destOrd="0" presId="urn:microsoft.com/office/officeart/2005/8/layout/process4"/>
    <dgm:cxn modelId="{3E610C0F-24DD-4C54-918D-5B05357C89BF}" srcId="{9E3B5BFA-B061-464A-BAE7-8B79D45DAA82}" destId="{E3FDC7D2-618C-401F-A256-D633B5529EEB}" srcOrd="3" destOrd="0" parTransId="{69DE6571-DE8A-4B69-B291-A242D947B1DA}" sibTransId="{1E8512F4-0D45-4945-BB8B-A349F0168693}"/>
    <dgm:cxn modelId="{78F5A910-B4CB-46AB-AA7D-44F599DC7D5E}" type="presOf" srcId="{962012A3-04E2-4B09-AD0C-C5CE66836187}" destId="{89BE79E7-0412-4961-9A01-3B2A7EB52CBD}" srcOrd="1" destOrd="0" presId="urn:microsoft.com/office/officeart/2005/8/layout/process4"/>
    <dgm:cxn modelId="{1FCC5323-D02F-448D-B39F-4DC5E7EB7E4B}" type="presOf" srcId="{3AD2D45B-23D5-4A34-B320-CDA7D1B243AD}" destId="{7F127086-37BF-44ED-92D3-F8070E04A9C2}" srcOrd="1" destOrd="0" presId="urn:microsoft.com/office/officeart/2005/8/layout/process4"/>
    <dgm:cxn modelId="{7B8F5524-65FB-40D7-BF02-717C74E49FAF}" srcId="{9E3B5BFA-B061-464A-BAE7-8B79D45DAA82}" destId="{6F574EB3-E75E-4EEE-A852-4C8015A94D84}" srcOrd="2" destOrd="0" parTransId="{5014D1A5-E29F-45D0-8D8F-37358CCB1CFE}" sibTransId="{70FE1E2E-793F-46F5-B637-55577C164F92}"/>
    <dgm:cxn modelId="{112F6926-DE2A-4403-8190-EC63B02216FC}" srcId="{6F574EB3-E75E-4EEE-A852-4C8015A94D84}" destId="{3FE40CDC-EE22-46E7-B5D1-D4C09AB41149}" srcOrd="0" destOrd="0" parTransId="{1860B8CE-E00B-4830-93D4-64BF4FA0B93A}" sibTransId="{D860EABA-0BA0-4F3D-A54F-5F0690FEEA98}"/>
    <dgm:cxn modelId="{39EA8726-23AE-4FE6-97F7-EF9DDBB3EEBE}" srcId="{3AD2D45B-23D5-4A34-B320-CDA7D1B243AD}" destId="{BB0C4B12-1C68-4476-AB95-CD4F0903397E}" srcOrd="0" destOrd="0" parTransId="{9460269E-458F-45AE-B1C4-2FB6141A7FA6}" sibTransId="{B32C4E8E-1469-43FC-B6BF-8F597E659632}"/>
    <dgm:cxn modelId="{CB107D32-ACAB-42BE-BF5B-51C154781399}" type="presOf" srcId="{D9BB5CC0-9183-4A54-A32C-B18F71945F5D}" destId="{5A009069-9EC1-4C9B-80A9-1A141A2BC1F0}" srcOrd="0" destOrd="0" presId="urn:microsoft.com/office/officeart/2005/8/layout/process4"/>
    <dgm:cxn modelId="{960EBA5D-D8C4-4251-B05D-F70712C182B5}" type="presOf" srcId="{962012A3-04E2-4B09-AD0C-C5CE66836187}" destId="{856B04F7-6467-48CF-A568-936529079D9C}" srcOrd="0" destOrd="0" presId="urn:microsoft.com/office/officeart/2005/8/layout/process4"/>
    <dgm:cxn modelId="{1660A547-BEF7-4121-9D80-0959293CF9F7}" type="presOf" srcId="{3AD2D45B-23D5-4A34-B320-CDA7D1B243AD}" destId="{C04C016A-BFAE-42D3-91BE-E1592F6353C7}" srcOrd="0" destOrd="0" presId="urn:microsoft.com/office/officeart/2005/8/layout/process4"/>
    <dgm:cxn modelId="{71B9A54F-FE38-4E95-8D11-DC01812C2208}" srcId="{962012A3-04E2-4B09-AD0C-C5CE66836187}" destId="{C2D85A79-C67E-4445-BBDC-FE326F4B04E3}" srcOrd="0" destOrd="0" parTransId="{3F7F4A73-458F-496E-B7E1-E9B93BC193CC}" sibTransId="{ABCBF215-1BDB-4F00-9BEA-C8C1CDEC8749}"/>
    <dgm:cxn modelId="{A771B470-E5A4-4228-BFBB-59E5140F9772}" type="presOf" srcId="{6F574EB3-E75E-4EEE-A852-4C8015A94D84}" destId="{BC7137D1-1861-4A62-BA85-D86A491CBFF0}" srcOrd="1" destOrd="0" presId="urn:microsoft.com/office/officeart/2005/8/layout/process4"/>
    <dgm:cxn modelId="{55E05E85-E9CC-413F-9B06-F02FB7D49384}" type="presOf" srcId="{BB0C4B12-1C68-4476-AB95-CD4F0903397E}" destId="{109D891F-7363-4B46-A81B-58B6D73836BF}" srcOrd="0" destOrd="0" presId="urn:microsoft.com/office/officeart/2005/8/layout/process4"/>
    <dgm:cxn modelId="{59FE6C86-A91D-46AA-BFC9-0CC2644C5C92}" type="presOf" srcId="{E3FDC7D2-618C-401F-A256-D633B5529EEB}" destId="{DC0B257B-AE93-431D-90E9-18D402E538CB}" srcOrd="1" destOrd="0" presId="urn:microsoft.com/office/officeart/2005/8/layout/process4"/>
    <dgm:cxn modelId="{9C36B58B-4F68-41FE-BA56-E90194279BE5}" srcId="{E3FDC7D2-618C-401F-A256-D633B5529EEB}" destId="{D9BB5CC0-9183-4A54-A32C-B18F71945F5D}" srcOrd="0" destOrd="0" parTransId="{2059EAC6-91B1-4A08-9387-9015BB630FF4}" sibTransId="{BA71CD2A-369F-46DA-8058-9F6F9EC9D94C}"/>
    <dgm:cxn modelId="{7D01BE9F-D191-4693-9227-18BB814E6083}" type="presOf" srcId="{9E3B5BFA-B061-464A-BAE7-8B79D45DAA82}" destId="{23E53DE0-2667-432D-8B57-E21CD0DFB4AF}" srcOrd="0" destOrd="0" presId="urn:microsoft.com/office/officeart/2005/8/layout/process4"/>
    <dgm:cxn modelId="{88130DA6-8D0A-437F-B793-582A258E283D}" srcId="{9E3B5BFA-B061-464A-BAE7-8B79D45DAA82}" destId="{3A510C42-821D-44FA-A8BB-A87241839C00}" srcOrd="4" destOrd="0" parTransId="{C5EFB677-9D58-4329-8CEB-E23E380D473B}" sibTransId="{CA5D62CE-457E-4D05-8360-EF7896756416}"/>
    <dgm:cxn modelId="{F9904FB7-7147-4B7E-BDCA-C1A3C6FC9C63}" type="presOf" srcId="{E3FDC7D2-618C-401F-A256-D633B5529EEB}" destId="{F70D49F0-094C-4592-ACC2-29DBE998D0F8}" srcOrd="0" destOrd="0" presId="urn:microsoft.com/office/officeart/2005/8/layout/process4"/>
    <dgm:cxn modelId="{E21CC9CB-AC02-4C62-B1CF-6598540FC7FE}" srcId="{9E3B5BFA-B061-464A-BAE7-8B79D45DAA82}" destId="{3AD2D45B-23D5-4A34-B320-CDA7D1B243AD}" srcOrd="1" destOrd="0" parTransId="{BA90AFB8-325A-453B-BCD5-25A4E37D951B}" sibTransId="{92BCC31B-5B09-456A-8F82-1805CD5790FF}"/>
    <dgm:cxn modelId="{6D58B3D2-E71F-41B2-A224-8C2EB290F407}" srcId="{9E3B5BFA-B061-464A-BAE7-8B79D45DAA82}" destId="{1A3C18AE-C439-4226-9A5F-E23D7C444F8D}" srcOrd="5" destOrd="0" parTransId="{E151CA79-48A6-4E38-A2EE-667F20B288E6}" sibTransId="{A9A07292-E8C4-43D3-95EB-9072697360E8}"/>
    <dgm:cxn modelId="{92E4E3D5-7CD6-42E9-80A1-9C5DE88BB212}" type="presOf" srcId="{6F574EB3-E75E-4EEE-A852-4C8015A94D84}" destId="{9454EBE7-9B23-4CF4-AF2D-AD3532391CE8}" srcOrd="0" destOrd="0" presId="urn:microsoft.com/office/officeart/2005/8/layout/process4"/>
    <dgm:cxn modelId="{D78EF0DF-5558-4827-8C89-30FB8633EC9D}" type="presOf" srcId="{1A3C18AE-C439-4226-9A5F-E23D7C444F8D}" destId="{97BE7731-500C-4899-B8A8-1545DFA637D3}" srcOrd="0" destOrd="0" presId="urn:microsoft.com/office/officeart/2005/8/layout/process4"/>
    <dgm:cxn modelId="{7C5AF9FB-F41C-4B9C-8E43-7E26D897E7A2}" type="presOf" srcId="{3A510C42-821D-44FA-A8BB-A87241839C00}" destId="{217D6924-F373-412B-8839-CA0DF88D9756}" srcOrd="0" destOrd="0" presId="urn:microsoft.com/office/officeart/2005/8/layout/process4"/>
    <dgm:cxn modelId="{059796FF-56A3-45D6-88A7-0D98352E0C76}" type="presOf" srcId="{C2D85A79-C67E-4445-BBDC-FE326F4B04E3}" destId="{F901860A-97BA-45A8-B764-2033E0CFA88E}" srcOrd="0" destOrd="0" presId="urn:microsoft.com/office/officeart/2005/8/layout/process4"/>
    <dgm:cxn modelId="{52D78CD5-C81D-423A-A884-CAAEFE6A970D}" type="presParOf" srcId="{23E53DE0-2667-432D-8B57-E21CD0DFB4AF}" destId="{BFFA571B-C9A4-4552-9F2B-2C1A84827DEF}" srcOrd="0" destOrd="0" presId="urn:microsoft.com/office/officeart/2005/8/layout/process4"/>
    <dgm:cxn modelId="{FD3F349D-B3BB-4C7D-BB29-AB932603D259}" type="presParOf" srcId="{BFFA571B-C9A4-4552-9F2B-2C1A84827DEF}" destId="{97BE7731-500C-4899-B8A8-1545DFA637D3}" srcOrd="0" destOrd="0" presId="urn:microsoft.com/office/officeart/2005/8/layout/process4"/>
    <dgm:cxn modelId="{C639F1E7-8233-42F8-B526-4FE3CE5D9A24}" type="presParOf" srcId="{23E53DE0-2667-432D-8B57-E21CD0DFB4AF}" destId="{30B2B734-F663-4E20-B7FF-322256B5E618}" srcOrd="1" destOrd="0" presId="urn:microsoft.com/office/officeart/2005/8/layout/process4"/>
    <dgm:cxn modelId="{390464D1-DAEC-4578-9920-D9989C97FA11}" type="presParOf" srcId="{23E53DE0-2667-432D-8B57-E21CD0DFB4AF}" destId="{954C73D9-2FD7-4952-8100-3E4AC9C13D23}" srcOrd="2" destOrd="0" presId="urn:microsoft.com/office/officeart/2005/8/layout/process4"/>
    <dgm:cxn modelId="{C09B8380-647C-4BEF-96C8-65B9530C4616}" type="presParOf" srcId="{954C73D9-2FD7-4952-8100-3E4AC9C13D23}" destId="{217D6924-F373-412B-8839-CA0DF88D9756}" srcOrd="0" destOrd="0" presId="urn:microsoft.com/office/officeart/2005/8/layout/process4"/>
    <dgm:cxn modelId="{DD91B522-9923-4929-A008-D649F2F1AEBA}" type="presParOf" srcId="{23E53DE0-2667-432D-8B57-E21CD0DFB4AF}" destId="{BEF044E6-06BA-4793-8E82-D07D7E370D65}" srcOrd="3" destOrd="0" presId="urn:microsoft.com/office/officeart/2005/8/layout/process4"/>
    <dgm:cxn modelId="{52212146-68BD-4341-98D6-FB12F1F825EE}" type="presParOf" srcId="{23E53DE0-2667-432D-8B57-E21CD0DFB4AF}" destId="{47D65AA6-B9F5-483A-9544-11B5C387D98A}" srcOrd="4" destOrd="0" presId="urn:microsoft.com/office/officeart/2005/8/layout/process4"/>
    <dgm:cxn modelId="{BD3C947C-E0F1-4C62-B482-F9A4A24D0FDB}" type="presParOf" srcId="{47D65AA6-B9F5-483A-9544-11B5C387D98A}" destId="{F70D49F0-094C-4592-ACC2-29DBE998D0F8}" srcOrd="0" destOrd="0" presId="urn:microsoft.com/office/officeart/2005/8/layout/process4"/>
    <dgm:cxn modelId="{B74CCFE8-784D-46F7-8890-60DF93F5F09B}" type="presParOf" srcId="{47D65AA6-B9F5-483A-9544-11B5C387D98A}" destId="{DC0B257B-AE93-431D-90E9-18D402E538CB}" srcOrd="1" destOrd="0" presId="urn:microsoft.com/office/officeart/2005/8/layout/process4"/>
    <dgm:cxn modelId="{0542F6FF-D089-48A7-A5F0-26A6CFC2B964}" type="presParOf" srcId="{47D65AA6-B9F5-483A-9544-11B5C387D98A}" destId="{F883728B-057D-4CCE-A62D-709EB2E301A2}" srcOrd="2" destOrd="0" presId="urn:microsoft.com/office/officeart/2005/8/layout/process4"/>
    <dgm:cxn modelId="{7AC2DEBD-A294-4570-BA2D-1A3029252066}" type="presParOf" srcId="{F883728B-057D-4CCE-A62D-709EB2E301A2}" destId="{5A009069-9EC1-4C9B-80A9-1A141A2BC1F0}" srcOrd="0" destOrd="0" presId="urn:microsoft.com/office/officeart/2005/8/layout/process4"/>
    <dgm:cxn modelId="{045D1F13-C335-4C62-99EF-06AB1E7A7874}" type="presParOf" srcId="{23E53DE0-2667-432D-8B57-E21CD0DFB4AF}" destId="{0AC37ACD-C373-4732-99F1-12882B92BB4B}" srcOrd="5" destOrd="0" presId="urn:microsoft.com/office/officeart/2005/8/layout/process4"/>
    <dgm:cxn modelId="{C4F9DD7C-7AFC-4B89-8586-158053E3777A}" type="presParOf" srcId="{23E53DE0-2667-432D-8B57-E21CD0DFB4AF}" destId="{F6374A3F-DD5F-44CF-8C4F-3C78E1DA60FF}" srcOrd="6" destOrd="0" presId="urn:microsoft.com/office/officeart/2005/8/layout/process4"/>
    <dgm:cxn modelId="{0DFE37A7-D188-46FA-986D-E15F3FC4E4D4}" type="presParOf" srcId="{F6374A3F-DD5F-44CF-8C4F-3C78E1DA60FF}" destId="{9454EBE7-9B23-4CF4-AF2D-AD3532391CE8}" srcOrd="0" destOrd="0" presId="urn:microsoft.com/office/officeart/2005/8/layout/process4"/>
    <dgm:cxn modelId="{C98F3FE1-C972-4143-BE20-CE7EDC5025C0}" type="presParOf" srcId="{F6374A3F-DD5F-44CF-8C4F-3C78E1DA60FF}" destId="{BC7137D1-1861-4A62-BA85-D86A491CBFF0}" srcOrd="1" destOrd="0" presId="urn:microsoft.com/office/officeart/2005/8/layout/process4"/>
    <dgm:cxn modelId="{8B11E845-9528-4BA6-84B2-278CE753B7B1}" type="presParOf" srcId="{F6374A3F-DD5F-44CF-8C4F-3C78E1DA60FF}" destId="{4614DAE1-3336-4C5E-84ED-77C87F78DFAD}" srcOrd="2" destOrd="0" presId="urn:microsoft.com/office/officeart/2005/8/layout/process4"/>
    <dgm:cxn modelId="{98143493-F42C-430F-9A9E-9D240DBA4C2F}" type="presParOf" srcId="{4614DAE1-3336-4C5E-84ED-77C87F78DFAD}" destId="{B630D665-9270-4CAA-87C3-6889A04EF1CB}" srcOrd="0" destOrd="0" presId="urn:microsoft.com/office/officeart/2005/8/layout/process4"/>
    <dgm:cxn modelId="{789C23D5-3382-46B1-A394-1A8F538C266B}" type="presParOf" srcId="{23E53DE0-2667-432D-8B57-E21CD0DFB4AF}" destId="{3E1E1263-5A25-4340-8ACF-B8D7A09CF9CC}" srcOrd="7" destOrd="0" presId="urn:microsoft.com/office/officeart/2005/8/layout/process4"/>
    <dgm:cxn modelId="{02FBEE4B-F2FB-44F7-9FE3-394C6ED19DCF}" type="presParOf" srcId="{23E53DE0-2667-432D-8B57-E21CD0DFB4AF}" destId="{C1E21B31-FB08-4C7A-95AB-3E09E563D731}" srcOrd="8" destOrd="0" presId="urn:microsoft.com/office/officeart/2005/8/layout/process4"/>
    <dgm:cxn modelId="{717CB19B-7CD3-4380-8876-4D62BA3B7B6C}" type="presParOf" srcId="{C1E21B31-FB08-4C7A-95AB-3E09E563D731}" destId="{C04C016A-BFAE-42D3-91BE-E1592F6353C7}" srcOrd="0" destOrd="0" presId="urn:microsoft.com/office/officeart/2005/8/layout/process4"/>
    <dgm:cxn modelId="{7C30ED60-6E44-4134-BBE9-FA13BF31796E}" type="presParOf" srcId="{C1E21B31-FB08-4C7A-95AB-3E09E563D731}" destId="{7F127086-37BF-44ED-92D3-F8070E04A9C2}" srcOrd="1" destOrd="0" presId="urn:microsoft.com/office/officeart/2005/8/layout/process4"/>
    <dgm:cxn modelId="{92B27B93-5C8F-4036-8708-F533A7F97EB4}" type="presParOf" srcId="{C1E21B31-FB08-4C7A-95AB-3E09E563D731}" destId="{FF47EBD4-EF57-4830-9402-881BEC63CFC6}" srcOrd="2" destOrd="0" presId="urn:microsoft.com/office/officeart/2005/8/layout/process4"/>
    <dgm:cxn modelId="{18148A2B-D084-4F98-80C3-35BBF2902B68}" type="presParOf" srcId="{FF47EBD4-EF57-4830-9402-881BEC63CFC6}" destId="{109D891F-7363-4B46-A81B-58B6D73836BF}" srcOrd="0" destOrd="0" presId="urn:microsoft.com/office/officeart/2005/8/layout/process4"/>
    <dgm:cxn modelId="{1FCE01C2-5F7C-4CF8-A223-FB59C4C514F5}" type="presParOf" srcId="{23E53DE0-2667-432D-8B57-E21CD0DFB4AF}" destId="{71FC310A-E779-46F2-88D6-BFABAB649F86}" srcOrd="9" destOrd="0" presId="urn:microsoft.com/office/officeart/2005/8/layout/process4"/>
    <dgm:cxn modelId="{E8C1634A-58DD-4E14-8BA0-878C3E135478}" type="presParOf" srcId="{23E53DE0-2667-432D-8B57-E21CD0DFB4AF}" destId="{1A9B7E5C-7E44-4ED5-94A8-9770F8B0B704}" srcOrd="10" destOrd="0" presId="urn:microsoft.com/office/officeart/2005/8/layout/process4"/>
    <dgm:cxn modelId="{E476CA60-F982-4BED-BF10-5FEA9E46AA6E}" type="presParOf" srcId="{1A9B7E5C-7E44-4ED5-94A8-9770F8B0B704}" destId="{856B04F7-6467-48CF-A568-936529079D9C}" srcOrd="0" destOrd="0" presId="urn:microsoft.com/office/officeart/2005/8/layout/process4"/>
    <dgm:cxn modelId="{2BF6B0C8-6C10-444C-87AB-760EC63D08C5}" type="presParOf" srcId="{1A9B7E5C-7E44-4ED5-94A8-9770F8B0B704}" destId="{89BE79E7-0412-4961-9A01-3B2A7EB52CBD}" srcOrd="1" destOrd="0" presId="urn:microsoft.com/office/officeart/2005/8/layout/process4"/>
    <dgm:cxn modelId="{D78DEAB8-85FF-4D85-AAAB-71AA34C5610C}" type="presParOf" srcId="{1A9B7E5C-7E44-4ED5-94A8-9770F8B0B704}" destId="{A121DA68-7B0F-44AF-9C1B-88E79C1C645A}" srcOrd="2" destOrd="0" presId="urn:microsoft.com/office/officeart/2005/8/layout/process4"/>
    <dgm:cxn modelId="{015BC541-5707-4A51-80F2-F1598CDD1988}" type="presParOf" srcId="{A121DA68-7B0F-44AF-9C1B-88E79C1C645A}" destId="{F901860A-97BA-45A8-B764-2033E0CFA88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127F0-4722-4957-9B0C-F0CC2C23873C}">
      <dsp:nvSpPr>
        <dsp:cNvPr id="0" name=""/>
        <dsp:cNvSpPr/>
      </dsp:nvSpPr>
      <dsp:spPr>
        <a:xfrm>
          <a:off x="2771161" y="0"/>
          <a:ext cx="6997577" cy="887905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Агрессивное поведение</a:t>
          </a:r>
        </a:p>
      </dsp:txBody>
      <dsp:txXfrm>
        <a:off x="2797167" y="26006"/>
        <a:ext cx="6945565" cy="835893"/>
      </dsp:txXfrm>
    </dsp:sp>
    <dsp:sp modelId="{9603647B-743D-4BAC-BF4C-66CDE3D8E767}">
      <dsp:nvSpPr>
        <dsp:cNvPr id="0" name=""/>
        <dsp:cNvSpPr/>
      </dsp:nvSpPr>
      <dsp:spPr>
        <a:xfrm>
          <a:off x="2605490" y="887905"/>
          <a:ext cx="3664459" cy="194304"/>
        </a:xfrm>
        <a:custGeom>
          <a:avLst/>
          <a:gdLst/>
          <a:ahLst/>
          <a:cxnLst/>
          <a:rect l="0" t="0" r="0" b="0"/>
          <a:pathLst>
            <a:path>
              <a:moveTo>
                <a:pt x="3664459" y="0"/>
              </a:moveTo>
              <a:lnTo>
                <a:pt x="3664459" y="97152"/>
              </a:lnTo>
              <a:lnTo>
                <a:pt x="0" y="97152"/>
              </a:lnTo>
              <a:lnTo>
                <a:pt x="0" y="1943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C1520-0FC4-4B4B-B671-05D6EC90C937}">
      <dsp:nvSpPr>
        <dsp:cNvPr id="0" name=""/>
        <dsp:cNvSpPr/>
      </dsp:nvSpPr>
      <dsp:spPr>
        <a:xfrm>
          <a:off x="291560" y="1082209"/>
          <a:ext cx="4627859" cy="166677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Социализированное</a:t>
          </a:r>
        </a:p>
      </dsp:txBody>
      <dsp:txXfrm>
        <a:off x="340378" y="1131027"/>
        <a:ext cx="4530223" cy="1569143"/>
      </dsp:txXfrm>
    </dsp:sp>
    <dsp:sp modelId="{8D351260-5660-41A6-9A2D-A6FBD00B3AD9}">
      <dsp:nvSpPr>
        <dsp:cNvPr id="0" name=""/>
        <dsp:cNvSpPr/>
      </dsp:nvSpPr>
      <dsp:spPr>
        <a:xfrm>
          <a:off x="6269949" y="887905"/>
          <a:ext cx="2351716" cy="191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567"/>
              </a:lnTo>
              <a:lnTo>
                <a:pt x="2351716" y="95567"/>
              </a:lnTo>
              <a:lnTo>
                <a:pt x="2351716" y="1911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1B482-0EC3-4B3C-B9A2-63D691D9829B}">
      <dsp:nvSpPr>
        <dsp:cNvPr id="0" name=""/>
        <dsp:cNvSpPr/>
      </dsp:nvSpPr>
      <dsp:spPr>
        <a:xfrm>
          <a:off x="6005487" y="1079039"/>
          <a:ext cx="5232356" cy="174862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 err="1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Несоциализированное</a:t>
          </a:r>
          <a:endParaRPr lang="ru-RU" sz="28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6703" y="1130255"/>
        <a:ext cx="5129924" cy="164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E7731-500C-4899-B8A8-1545DFA637D3}">
      <dsp:nvSpPr>
        <dsp:cNvPr id="0" name=""/>
        <dsp:cNvSpPr/>
      </dsp:nvSpPr>
      <dsp:spPr>
        <a:xfrm>
          <a:off x="0" y="5391442"/>
          <a:ext cx="11349318" cy="541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 Black" panose="020B0A04020102020204" pitchFamily="34" charset="0"/>
            </a:rPr>
            <a:t>Обучение детей оказанию помощи товарищам в совместной деятельности</a:t>
          </a:r>
        </a:p>
      </dsp:txBody>
      <dsp:txXfrm>
        <a:off x="0" y="5391442"/>
        <a:ext cx="11349318" cy="541883"/>
      </dsp:txXfrm>
    </dsp:sp>
    <dsp:sp modelId="{217D6924-F373-412B-8839-CA0DF88D9756}">
      <dsp:nvSpPr>
        <dsp:cNvPr id="0" name=""/>
        <dsp:cNvSpPr/>
      </dsp:nvSpPr>
      <dsp:spPr>
        <a:xfrm rot="10800000">
          <a:off x="0" y="4563495"/>
          <a:ext cx="11349318" cy="83607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 Black" panose="020B0A04020102020204" pitchFamily="34" charset="0"/>
            </a:rPr>
            <a:t>Развитие у детей умения говорить друг другу добрые слова и пожелания</a:t>
          </a:r>
        </a:p>
      </dsp:txBody>
      <dsp:txXfrm rot="10800000">
        <a:off x="0" y="4563495"/>
        <a:ext cx="11349318" cy="543256"/>
      </dsp:txXfrm>
    </dsp:sp>
    <dsp:sp modelId="{DC0B257B-AE93-431D-90E9-18D402E538CB}">
      <dsp:nvSpPr>
        <dsp:cNvPr id="0" name=""/>
        <dsp:cNvSpPr/>
      </dsp:nvSpPr>
      <dsp:spPr>
        <a:xfrm rot="10800000">
          <a:off x="0" y="3691777"/>
          <a:ext cx="11349318" cy="87984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 Black" panose="020B0A04020102020204" pitchFamily="34" charset="0"/>
            </a:rPr>
            <a:t>Обучение детей взаимопомощи, проявлению сопереживания и </a:t>
          </a:r>
          <a:r>
            <a:rPr lang="ru-RU" sz="1600" kern="1200" dirty="0" err="1">
              <a:solidFill>
                <a:schemeClr val="tx1"/>
              </a:solidFill>
              <a:latin typeface="Arial Black" panose="020B0A04020102020204" pitchFamily="34" charset="0"/>
            </a:rPr>
            <a:t>сорадования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-10800000">
        <a:off x="0" y="3691777"/>
        <a:ext cx="11349318" cy="308825"/>
      </dsp:txXfrm>
    </dsp:sp>
    <dsp:sp modelId="{5A009069-9EC1-4C9B-80A9-1A141A2BC1F0}">
      <dsp:nvSpPr>
        <dsp:cNvPr id="0" name=""/>
        <dsp:cNvSpPr/>
      </dsp:nvSpPr>
      <dsp:spPr>
        <a:xfrm>
          <a:off x="0" y="4007521"/>
          <a:ext cx="11349318" cy="2491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 Black" panose="020B0A04020102020204" pitchFamily="34" charset="0"/>
            </a:rPr>
            <a:t>«Живые куклы», «Слепой и поводырь», сюжетно-ролевые игры</a:t>
          </a:r>
        </a:p>
      </dsp:txBody>
      <dsp:txXfrm>
        <a:off x="0" y="4007521"/>
        <a:ext cx="11349318" cy="249191"/>
      </dsp:txXfrm>
    </dsp:sp>
    <dsp:sp modelId="{BC7137D1-1861-4A62-BA85-D86A491CBFF0}">
      <dsp:nvSpPr>
        <dsp:cNvPr id="0" name=""/>
        <dsp:cNvSpPr/>
      </dsp:nvSpPr>
      <dsp:spPr>
        <a:xfrm rot="10800000">
          <a:off x="0" y="2546074"/>
          <a:ext cx="11349318" cy="122172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 Black" panose="020B0A04020102020204" pitchFamily="34" charset="0"/>
            </a:rPr>
            <a:t>Объединение детей посредством переживания общих эмоций (совместное переживание)</a:t>
          </a:r>
        </a:p>
      </dsp:txBody>
      <dsp:txXfrm rot="-10800000">
        <a:off x="0" y="2546074"/>
        <a:ext cx="11349318" cy="428827"/>
      </dsp:txXfrm>
    </dsp:sp>
    <dsp:sp modelId="{B630D665-9270-4CAA-87C3-6889A04EF1CB}">
      <dsp:nvSpPr>
        <dsp:cNvPr id="0" name=""/>
        <dsp:cNvSpPr/>
      </dsp:nvSpPr>
      <dsp:spPr>
        <a:xfrm>
          <a:off x="0" y="2964862"/>
          <a:ext cx="11349318" cy="2491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 Black" panose="020B0A04020102020204" pitchFamily="34" charset="0"/>
            </a:rPr>
            <a:t>«Злой дракон», «Буря», «Узкий мостик», «Тролль», командные подвижные игры</a:t>
          </a:r>
        </a:p>
      </dsp:txBody>
      <dsp:txXfrm>
        <a:off x="0" y="2964862"/>
        <a:ext cx="11349318" cy="249191"/>
      </dsp:txXfrm>
    </dsp:sp>
    <dsp:sp modelId="{7F127086-37BF-44ED-92D3-F8070E04A9C2}">
      <dsp:nvSpPr>
        <dsp:cNvPr id="0" name=""/>
        <dsp:cNvSpPr/>
      </dsp:nvSpPr>
      <dsp:spPr>
        <a:xfrm rot="10800000">
          <a:off x="0" y="984638"/>
          <a:ext cx="11349318" cy="157869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Arial Black" panose="020B0A04020102020204" pitchFamily="34" charset="0"/>
            </a:rPr>
            <a:t>Развитие </a:t>
          </a:r>
          <a:r>
            <a:rPr lang="ru-RU" sz="1600" b="1" kern="1200" dirty="0">
              <a:solidFill>
                <a:schemeClr val="tx1"/>
              </a:solidFill>
              <a:latin typeface="Arial Black" panose="020B0A04020102020204" pitchFamily="34" charset="0"/>
            </a:rPr>
            <a:t>способности ребёнка согласовывать своё поведение с поведением </a:t>
          </a:r>
          <a:r>
            <a:rPr lang="ru-RU" sz="1600" b="1" kern="1200">
              <a:solidFill>
                <a:schemeClr val="tx1"/>
              </a:solidFill>
              <a:latin typeface="Arial Black" panose="020B0A04020102020204" pitchFamily="34" charset="0"/>
            </a:rPr>
            <a:t>других детей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</a:p>
      </dsp:txBody>
      <dsp:txXfrm rot="-10800000">
        <a:off x="0" y="984638"/>
        <a:ext cx="11349318" cy="554120"/>
      </dsp:txXfrm>
    </dsp:sp>
    <dsp:sp modelId="{109D891F-7363-4B46-A81B-58B6D73836BF}">
      <dsp:nvSpPr>
        <dsp:cNvPr id="0" name=""/>
        <dsp:cNvSpPr/>
      </dsp:nvSpPr>
      <dsp:spPr>
        <a:xfrm>
          <a:off x="5541" y="1406292"/>
          <a:ext cx="11338234" cy="58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 Black" panose="020B0A04020102020204" pitchFamily="34" charset="0"/>
            </a:rPr>
            <a:t>«Скульптура», «Липучки», «Девочка, дракон и самурай», «Составные фигуры»(слон), «Австралийский дождь», «Сурдоперевод»</a:t>
          </a:r>
        </a:p>
      </dsp:txBody>
      <dsp:txXfrm>
        <a:off x="5541" y="1406292"/>
        <a:ext cx="11338234" cy="582166"/>
      </dsp:txXfrm>
    </dsp:sp>
    <dsp:sp modelId="{89BE79E7-0412-4961-9A01-3B2A7EB52CBD}">
      <dsp:nvSpPr>
        <dsp:cNvPr id="0" name=""/>
        <dsp:cNvSpPr/>
      </dsp:nvSpPr>
      <dsp:spPr>
        <a:xfrm rot="10800000">
          <a:off x="0" y="6726"/>
          <a:ext cx="11349318" cy="91443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 Black" panose="020B0A04020102020204" pitchFamily="34" charset="0"/>
            </a:rPr>
            <a:t>Формирование способности видеть сверстника, обращать на него внимание</a:t>
          </a:r>
        </a:p>
      </dsp:txBody>
      <dsp:txXfrm rot="-10800000">
        <a:off x="0" y="6726"/>
        <a:ext cx="11349318" cy="320965"/>
      </dsp:txXfrm>
    </dsp:sp>
    <dsp:sp modelId="{F901860A-97BA-45A8-B764-2033E0CFA88E}">
      <dsp:nvSpPr>
        <dsp:cNvPr id="0" name=""/>
        <dsp:cNvSpPr/>
      </dsp:nvSpPr>
      <dsp:spPr>
        <a:xfrm>
          <a:off x="0" y="339709"/>
          <a:ext cx="11349318" cy="2491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 Black" panose="020B0A04020102020204" pitchFamily="34" charset="0"/>
            </a:rPr>
            <a:t>«Найди своего брата», «Сыщик», «Витрина магазина», «Крокодил» </a:t>
          </a:r>
        </a:p>
      </dsp:txBody>
      <dsp:txXfrm>
        <a:off x="0" y="339709"/>
        <a:ext cx="11349318" cy="249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01.02.2024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01.02.2024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01.02.2024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01.02.2024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01.02.2024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01.02.2024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01.02.2024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01.02.2024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01.02.2024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01.02.2024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01.02.2024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01.02.2024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01.02.2024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01.02.2024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 fontScale="90000"/>
          </a:bodyPr>
          <a:lstStyle/>
          <a:p>
            <a:r>
              <a:rPr lang="ru" sz="4400" dirty="0">
                <a:solidFill>
                  <a:schemeClr val="tx1"/>
                </a:solidFill>
              </a:rPr>
              <a:t>Агрессивный ребёнок в группе детского сада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ru" dirty="0">
                <a:solidFill>
                  <a:schemeClr val="tx1"/>
                </a:solidFill>
              </a:rPr>
              <a:t>Семинар-практикум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99D29BF-1358-47C1-A185-52FF5289D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970405"/>
              </p:ext>
            </p:extLst>
          </p:nvPr>
        </p:nvGraphicFramePr>
        <p:xfrm>
          <a:off x="357810" y="362455"/>
          <a:ext cx="11706812" cy="6400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9950">
                  <a:extLst>
                    <a:ext uri="{9D8B030D-6E8A-4147-A177-3AD203B41FA5}">
                      <a16:colId xmlns:a16="http://schemas.microsoft.com/office/drawing/2014/main" val="1251401527"/>
                    </a:ext>
                  </a:extLst>
                </a:gridCol>
                <a:gridCol w="6466862">
                  <a:extLst>
                    <a:ext uri="{9D8B030D-6E8A-4147-A177-3AD203B41FA5}">
                      <a16:colId xmlns:a16="http://schemas.microsoft.com/office/drawing/2014/main" val="2318789369"/>
                    </a:ext>
                  </a:extLst>
                </a:gridCol>
              </a:tblGrid>
              <a:tr h="43752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агрессии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делать?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462325"/>
                  </a:ext>
                </a:extLst>
              </a:tr>
              <a:tr h="670872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Недостаток двигательной и физической нагрузки.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игры, физические упражнения, «минуты шалости».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2824"/>
                  </a:ext>
                </a:extLst>
              </a:tr>
              <a:tr h="30481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052901"/>
                  </a:ext>
                </a:extLst>
              </a:tr>
              <a:tr h="2100122"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Косвенно стимулируемая агрессия (СМИ, игрушки)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Препятствовать появлению в группе агрессивных игрушек, перевод агрессивных игр в конструктивное русло: игры в пиратов, охотников за сокровищами, богатырей, рыцарей; проигрывание и проговаривание положительных ситуаций.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11204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B6CEB2-893A-920B-0434-1AECBBA8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8" y="1512727"/>
            <a:ext cx="4015409" cy="30347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3E8729-E7BB-1FF7-DF69-922C4632F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830" y="1429423"/>
            <a:ext cx="4410063" cy="31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45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99D29BF-1358-47C1-A185-52FF5289D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924610"/>
              </p:ext>
            </p:extLst>
          </p:nvPr>
        </p:nvGraphicFramePr>
        <p:xfrm>
          <a:off x="596348" y="402232"/>
          <a:ext cx="10999304" cy="5919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7443">
                  <a:extLst>
                    <a:ext uri="{9D8B030D-6E8A-4147-A177-3AD203B41FA5}">
                      <a16:colId xmlns:a16="http://schemas.microsoft.com/office/drawing/2014/main" val="1251401527"/>
                    </a:ext>
                  </a:extLst>
                </a:gridCol>
                <a:gridCol w="6771861">
                  <a:extLst>
                    <a:ext uri="{9D8B030D-6E8A-4147-A177-3AD203B41FA5}">
                      <a16:colId xmlns:a16="http://schemas.microsoft.com/office/drawing/2014/main" val="2318789369"/>
                    </a:ext>
                  </a:extLst>
                </a:gridCol>
              </a:tblGrid>
              <a:tr h="56768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агрессии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делать?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462325"/>
                  </a:ext>
                </a:extLst>
              </a:tr>
              <a:tr h="147133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Несформированность коммуникативных навыков</a:t>
                      </a:r>
                    </a:p>
                    <a:p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сюжетно-ролевой игре,</a:t>
                      </a:r>
                    </a:p>
                    <a:p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ребёнка в игры с другими детьми. </a:t>
                      </a:r>
                    </a:p>
                    <a:p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первых порах непосредственное участие педагога в игре, а затем наблюдение.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052901"/>
                  </a:ext>
                </a:extLst>
              </a:tr>
              <a:tr h="1783961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63765"/>
                  </a:ext>
                </a:extLst>
              </a:tr>
              <a:tr h="2096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Внутренняя неудовлетворённость ребёнком своего положения в группе сверстников, отсутствие внимания, особенно если ему присуще стремление к лидерству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ребёнка в коллективные игры на эмоциональное общение и сближение</a:t>
                      </a:r>
                    </a:p>
                    <a:p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совместную деятельность, где могут раскрыться его достоинства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200163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4F152C-7D98-4AF9-01EF-DED61D6A4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57" y="2064860"/>
            <a:ext cx="2913987" cy="21350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C07B89-902F-5941-8AC4-57DD885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6" y="2224980"/>
            <a:ext cx="3313043" cy="20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8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122AF1-11F7-625A-F9BB-E99121C35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01.02.2024</a:t>
            </a:fld>
            <a:endParaRPr lang="en-US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587C3D4-D67B-4DA3-690B-CF7AB0A74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957697"/>
              </p:ext>
            </p:extLst>
          </p:nvPr>
        </p:nvGraphicFramePr>
        <p:xfrm>
          <a:off x="448235" y="376518"/>
          <a:ext cx="11349318" cy="593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7398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B9954A-161F-A095-9761-D05821BD5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7" t="2351" r="13255" b="1853"/>
          <a:stretch/>
        </p:blipFill>
        <p:spPr>
          <a:xfrm>
            <a:off x="2734235" y="409480"/>
            <a:ext cx="6239436" cy="44224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D25A73-CA8F-0EF1-66BE-833BCADA0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106" y="2666661"/>
            <a:ext cx="1255629" cy="12556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82B10-D1B0-F227-367B-662ED22981E8}"/>
              </a:ext>
            </a:extLst>
          </p:cNvPr>
          <p:cNvSpPr txBox="1"/>
          <p:nvPr/>
        </p:nvSpPr>
        <p:spPr>
          <a:xfrm>
            <a:off x="9281091" y="3944490"/>
            <a:ext cx="203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игр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C1EE88-9338-F75C-F070-B311E76BA7F1}"/>
              </a:ext>
            </a:extLst>
          </p:cNvPr>
          <p:cNvSpPr txBox="1"/>
          <p:nvPr/>
        </p:nvSpPr>
        <p:spPr>
          <a:xfrm flipH="1">
            <a:off x="5070921" y="6103446"/>
            <a:ext cx="1521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 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2BA44A8-5ACD-42E8-B1C4-397EEB98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725" y="4847817"/>
            <a:ext cx="1255629" cy="12556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E8BE5C-412C-5952-E2B6-2674050E5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6" y="1150694"/>
            <a:ext cx="1395282" cy="1395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7EF8BB-A48D-2AE3-7AE8-5B3219D0F2E9}"/>
              </a:ext>
            </a:extLst>
          </p:cNvPr>
          <p:cNvSpPr txBox="1"/>
          <p:nvPr/>
        </p:nvSpPr>
        <p:spPr>
          <a:xfrm>
            <a:off x="987170" y="2636613"/>
            <a:ext cx="96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</a:t>
            </a:r>
          </a:p>
        </p:txBody>
      </p:sp>
    </p:spTree>
    <p:extLst>
      <p:ext uri="{BB962C8B-B14F-4D97-AF65-F5344CB8AC3E}">
        <p14:creationId xmlns:p14="http://schemas.microsoft.com/office/powerpoint/2010/main" val="4247035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8DB7E6-D800-5E31-5285-1188EFF2E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409872"/>
            <a:ext cx="11239500" cy="60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5D30A-47BD-4205-9D71-656D90FF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746" y="257200"/>
            <a:ext cx="7804485" cy="1371600"/>
          </a:xfrm>
        </p:spPr>
        <p:txBody>
          <a:bodyPr/>
          <a:lstStyle/>
          <a:p>
            <a:r>
              <a:rPr lang="ru-RU" dirty="0"/>
              <a:t>Что такое агрессия?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BC6DAE-7180-49BE-8EAB-C108F2EA2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84" y="3303512"/>
            <a:ext cx="4241338" cy="3162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3D785-1869-8940-D6F9-ED6822640AD8}"/>
              </a:ext>
            </a:extLst>
          </p:cNvPr>
          <p:cNvSpPr txBox="1"/>
          <p:nvPr/>
        </p:nvSpPr>
        <p:spPr>
          <a:xfrm>
            <a:off x="607734" y="1191920"/>
            <a:ext cx="112674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латинского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аgrеssio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нападение, приступ) - это мотивированное деструктивное поведение, противоречащее нормам и правилам сосуществования людей в обществе, наносящее вред объектам нападения (одушевленным и неодушевленным), приносящее ущерб людям (травмы, отрицательные переживания, состояния напряженности, страха, подавленности и т. д.). </a:t>
            </a:r>
          </a:p>
        </p:txBody>
      </p:sp>
    </p:spTree>
    <p:extLst>
      <p:ext uri="{BB962C8B-B14F-4D97-AF65-F5344CB8AC3E}">
        <p14:creationId xmlns:p14="http://schemas.microsoft.com/office/powerpoint/2010/main" val="2717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7CB510-098E-4CF9-9522-5529E1A6C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16039" r="22947" b="20193"/>
          <a:stretch/>
        </p:blipFill>
        <p:spPr>
          <a:xfrm>
            <a:off x="3849877" y="301486"/>
            <a:ext cx="4492246" cy="6255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14B903-6E6A-4DDE-8FED-9CB81CC08DEC}"/>
              </a:ext>
            </a:extLst>
          </p:cNvPr>
          <p:cNvSpPr txBox="1"/>
          <p:nvPr/>
        </p:nvSpPr>
        <p:spPr>
          <a:xfrm>
            <a:off x="4934936" y="1765817"/>
            <a:ext cx="178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Гнев</a:t>
            </a:r>
          </a:p>
          <a:p>
            <a:r>
              <a:rPr lang="ru-RU" dirty="0"/>
              <a:t>Раздражение</a:t>
            </a:r>
          </a:p>
          <a:p>
            <a:r>
              <a:rPr lang="ru-RU" dirty="0"/>
              <a:t>Злость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F4949-8056-4BB9-BABD-04F6224D814C}"/>
              </a:ext>
            </a:extLst>
          </p:cNvPr>
          <p:cNvSpPr txBox="1"/>
          <p:nvPr/>
        </p:nvSpPr>
        <p:spPr>
          <a:xfrm>
            <a:off x="5351144" y="2806148"/>
            <a:ext cx="978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Боль</a:t>
            </a:r>
          </a:p>
          <a:p>
            <a:r>
              <a:rPr lang="ru-RU" dirty="0"/>
              <a:t>Обида</a:t>
            </a:r>
          </a:p>
          <a:p>
            <a:r>
              <a:rPr lang="ru-RU" dirty="0"/>
              <a:t>Страх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D47FA97-D481-43EC-A9B3-B31037001FF6}"/>
              </a:ext>
            </a:extLst>
          </p:cNvPr>
          <p:cNvCxnSpPr/>
          <p:nvPr/>
        </p:nvCxnSpPr>
        <p:spPr>
          <a:xfrm>
            <a:off x="4214191" y="4784035"/>
            <a:ext cx="3021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EBEA15-7EE3-4080-96F4-1A5D1FFD779A}"/>
              </a:ext>
            </a:extLst>
          </p:cNvPr>
          <p:cNvSpPr txBox="1"/>
          <p:nvPr/>
        </p:nvSpPr>
        <p:spPr>
          <a:xfrm>
            <a:off x="4218838" y="3686408"/>
            <a:ext cx="29033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Потребности в</a:t>
            </a:r>
          </a:p>
          <a:p>
            <a:pPr algn="ctr"/>
            <a:r>
              <a:rPr lang="ru-RU" sz="1400" dirty="0"/>
              <a:t>любви, внимании, ласке, </a:t>
            </a:r>
          </a:p>
          <a:p>
            <a:pPr algn="ctr"/>
            <a:r>
              <a:rPr lang="ru-RU" sz="1400" dirty="0"/>
              <a:t>успехе, понимании, свободе,</a:t>
            </a:r>
          </a:p>
          <a:p>
            <a:pPr algn="ctr"/>
            <a:r>
              <a:rPr lang="ru-RU" sz="1400" dirty="0"/>
              <a:t>развитии, уважении и т.д.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FC1303-6DA8-402F-A82B-4705A81936BA}"/>
              </a:ext>
            </a:extLst>
          </p:cNvPr>
          <p:cNvSpPr txBox="1"/>
          <p:nvPr/>
        </p:nvSpPr>
        <p:spPr>
          <a:xfrm>
            <a:off x="4393240" y="4784035"/>
            <a:ext cx="278153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Базисные стремления</a:t>
            </a:r>
          </a:p>
          <a:p>
            <a:pPr algn="ctr"/>
            <a:r>
              <a:rPr lang="ru-RU" sz="1400" dirty="0"/>
              <a:t>Я – хороший</a:t>
            </a:r>
          </a:p>
          <a:p>
            <a:pPr algn="ctr"/>
            <a:r>
              <a:rPr lang="ru-RU" sz="1400" dirty="0"/>
              <a:t>Я – любим</a:t>
            </a:r>
          </a:p>
          <a:p>
            <a:pPr algn="ctr"/>
            <a:r>
              <a:rPr lang="ru-RU" sz="1400" dirty="0"/>
              <a:t>Я – могу</a:t>
            </a:r>
          </a:p>
          <a:p>
            <a:pPr algn="ctr"/>
            <a:r>
              <a:rPr lang="ru-RU" sz="1400" dirty="0"/>
              <a:t>Я - есть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42D2A-3E33-473E-88FB-63AB9B028137}"/>
              </a:ext>
            </a:extLst>
          </p:cNvPr>
          <p:cNvSpPr txBox="1"/>
          <p:nvPr/>
        </p:nvSpPr>
        <p:spPr>
          <a:xfrm flipH="1">
            <a:off x="3433538" y="300782"/>
            <a:ext cx="513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Негативное 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2040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C3D785-1869-8940-D6F9-ED6822640AD8}"/>
              </a:ext>
            </a:extLst>
          </p:cNvPr>
          <p:cNvSpPr txBox="1"/>
          <p:nvPr/>
        </p:nvSpPr>
        <p:spPr>
          <a:xfrm>
            <a:off x="607734" y="1191920"/>
            <a:ext cx="11118101" cy="216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i="1" kern="0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i="1" kern="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обладает способностью любить, и если он не может найти применения своей способности любить, он способен ненавидеть, проявляя агрессию и жестокость.  Этим средством он руководствуется,  как бегством от собственной душевной боли.</a:t>
            </a:r>
          </a:p>
          <a:p>
            <a:pPr algn="r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i="1" kern="0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Эрих Фромм</a:t>
            </a:r>
            <a:endParaRPr lang="ru-RU" sz="2400" i="1" kern="0" dirty="0">
              <a:solidFill>
                <a:srgbClr val="21252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9475A7-B9DF-CA8B-FA7A-516C2194F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2997994"/>
            <a:ext cx="5676900" cy="31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4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255BA0-ABDA-5997-194E-326DEC96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01.02.2024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CE84F9-B64E-D05D-2C75-EB3444CDD25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1148" y="516850"/>
            <a:ext cx="9970655" cy="5824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0F5856-F58F-5E2A-524F-45D699794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8" y="2678975"/>
            <a:ext cx="2412091" cy="18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5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EB2C4D-10B5-5A01-D8E4-34FE6F03B380}"/>
              </a:ext>
            </a:extLst>
          </p:cNvPr>
          <p:cNvSpPr/>
          <p:nvPr/>
        </p:nvSpPr>
        <p:spPr>
          <a:xfrm>
            <a:off x="2538729" y="457200"/>
            <a:ext cx="69737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И.А. Фурманов, основываясь на проявлениях агрессии, выделяет четыре категории детей: </a:t>
            </a:r>
          </a:p>
          <a:p>
            <a:pPr algn="ctr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склонные к проявлению физической агрессии;</a:t>
            </a: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Дети, склонные к проявлению вербальной агрессии; </a:t>
            </a: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Дети, склонные к проявлению косвенной агрессии;</a:t>
            </a: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Дети, склонные к проявлению негативизма</a:t>
            </a:r>
            <a:endParaRPr lang="ru-RU" sz="2400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636CB-C97D-6A3F-7D76-465BCDB0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72" y="622852"/>
            <a:ext cx="1921595" cy="19613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C7A80E-BC0A-DF23-67DE-5521F0532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34" y="3515509"/>
            <a:ext cx="1873533" cy="2090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0CCED4-FA59-9E57-5200-C690B3A9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586" y="4717774"/>
            <a:ext cx="2923597" cy="16830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EC6BE5-C467-663B-84A0-E8B758515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922" y="1881807"/>
            <a:ext cx="1971261" cy="20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3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F40042C-C1AE-D3E6-261D-5AB077C9A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228501"/>
              </p:ext>
            </p:extLst>
          </p:nvPr>
        </p:nvGraphicFramePr>
        <p:xfrm>
          <a:off x="331305" y="331304"/>
          <a:ext cx="11237844" cy="5807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C7C969-69C9-A4D8-5160-2C8013D33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056" y="2834541"/>
            <a:ext cx="5381093" cy="33037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1C2022-9920-781D-92FE-472C2DCA8A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27" y="2834541"/>
            <a:ext cx="5009321" cy="33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7CB510-098E-4CF9-9522-5529E1A6C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16039" r="22947" b="20193"/>
          <a:stretch/>
        </p:blipFill>
        <p:spPr>
          <a:xfrm>
            <a:off x="3849877" y="301486"/>
            <a:ext cx="4492246" cy="6255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14B903-6E6A-4DDE-8FED-9CB81CC08DEC}"/>
              </a:ext>
            </a:extLst>
          </p:cNvPr>
          <p:cNvSpPr txBox="1"/>
          <p:nvPr/>
        </p:nvSpPr>
        <p:spPr>
          <a:xfrm>
            <a:off x="4934936" y="1765817"/>
            <a:ext cx="178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Гнев</a:t>
            </a:r>
          </a:p>
          <a:p>
            <a:r>
              <a:rPr lang="ru-RU" dirty="0"/>
              <a:t>Раздражение</a:t>
            </a:r>
          </a:p>
          <a:p>
            <a:r>
              <a:rPr lang="ru-RU" dirty="0"/>
              <a:t>Злость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F4949-8056-4BB9-BABD-04F6224D814C}"/>
              </a:ext>
            </a:extLst>
          </p:cNvPr>
          <p:cNvSpPr txBox="1"/>
          <p:nvPr/>
        </p:nvSpPr>
        <p:spPr>
          <a:xfrm>
            <a:off x="5351144" y="2806148"/>
            <a:ext cx="978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Боль</a:t>
            </a:r>
          </a:p>
          <a:p>
            <a:r>
              <a:rPr lang="ru-RU" dirty="0"/>
              <a:t>Обида</a:t>
            </a:r>
          </a:p>
          <a:p>
            <a:r>
              <a:rPr lang="ru-RU" dirty="0"/>
              <a:t>Страх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D47FA97-D481-43EC-A9B3-B31037001FF6}"/>
              </a:ext>
            </a:extLst>
          </p:cNvPr>
          <p:cNvCxnSpPr/>
          <p:nvPr/>
        </p:nvCxnSpPr>
        <p:spPr>
          <a:xfrm>
            <a:off x="4214191" y="4784035"/>
            <a:ext cx="3021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EBEA15-7EE3-4080-96F4-1A5D1FFD779A}"/>
              </a:ext>
            </a:extLst>
          </p:cNvPr>
          <p:cNvSpPr txBox="1"/>
          <p:nvPr/>
        </p:nvSpPr>
        <p:spPr>
          <a:xfrm>
            <a:off x="4218838" y="3686408"/>
            <a:ext cx="29033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Потребности в</a:t>
            </a:r>
          </a:p>
          <a:p>
            <a:pPr algn="ctr"/>
            <a:r>
              <a:rPr lang="ru-RU" sz="1400" dirty="0"/>
              <a:t>любви, внимании, ласке, </a:t>
            </a:r>
          </a:p>
          <a:p>
            <a:pPr algn="ctr"/>
            <a:r>
              <a:rPr lang="ru-RU" sz="1400" dirty="0"/>
              <a:t>успехе, понимании, свободе,</a:t>
            </a:r>
          </a:p>
          <a:p>
            <a:pPr algn="ctr"/>
            <a:r>
              <a:rPr lang="ru-RU" sz="1400" dirty="0"/>
              <a:t>развитии, уважении и т.д.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FC1303-6DA8-402F-A82B-4705A81936BA}"/>
              </a:ext>
            </a:extLst>
          </p:cNvPr>
          <p:cNvSpPr txBox="1"/>
          <p:nvPr/>
        </p:nvSpPr>
        <p:spPr>
          <a:xfrm>
            <a:off x="4393240" y="4784035"/>
            <a:ext cx="278153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Базисные стремления</a:t>
            </a:r>
          </a:p>
          <a:p>
            <a:pPr algn="ctr"/>
            <a:r>
              <a:rPr lang="ru-RU" sz="1400" dirty="0"/>
              <a:t>Я – хороший</a:t>
            </a:r>
          </a:p>
          <a:p>
            <a:pPr algn="ctr"/>
            <a:r>
              <a:rPr lang="ru-RU" sz="1400" dirty="0"/>
              <a:t>Я – любим</a:t>
            </a:r>
          </a:p>
          <a:p>
            <a:pPr algn="ctr"/>
            <a:r>
              <a:rPr lang="ru-RU" sz="1400" dirty="0"/>
              <a:t>Я – могу</a:t>
            </a:r>
          </a:p>
          <a:p>
            <a:pPr algn="ctr"/>
            <a:r>
              <a:rPr lang="ru-RU" sz="1400" dirty="0"/>
              <a:t>Я - есть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A6FCD-D12D-41C3-85AA-821260563F4C}"/>
              </a:ext>
            </a:extLst>
          </p:cNvPr>
          <p:cNvSpPr txBox="1"/>
          <p:nvPr/>
        </p:nvSpPr>
        <p:spPr>
          <a:xfrm>
            <a:off x="622852" y="975808"/>
            <a:ext cx="3227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ЧТО ДЕЛАТЬ?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4928A0-4E03-4AA3-988A-DD479A91518F}"/>
              </a:ext>
            </a:extLst>
          </p:cNvPr>
          <p:cNvSpPr txBox="1"/>
          <p:nvPr/>
        </p:nvSpPr>
        <p:spPr>
          <a:xfrm>
            <a:off x="1041868" y="1630017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Активно слушать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BA6E8C-E870-492A-BD6B-AB0FFD74BE9A}"/>
              </a:ext>
            </a:extLst>
          </p:cNvPr>
          <p:cNvSpPr txBox="1"/>
          <p:nvPr/>
        </p:nvSpPr>
        <p:spPr>
          <a:xfrm>
            <a:off x="1041868" y="3083147"/>
            <a:ext cx="2630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Слушать («слышать»)</a:t>
            </a:r>
          </a:p>
          <a:p>
            <a:r>
              <a:rPr lang="ru-RU" dirty="0"/>
              <a:t>потребности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4307A-6D33-4598-9D1A-103A9AA918E2}"/>
              </a:ext>
            </a:extLst>
          </p:cNvPr>
          <p:cNvSpPr txBox="1"/>
          <p:nvPr/>
        </p:nvSpPr>
        <p:spPr>
          <a:xfrm>
            <a:off x="1024586" y="467398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Безусловно принимать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5BC66DA1-F6D0-444D-BA3E-B900E52A5C5B}"/>
              </a:ext>
            </a:extLst>
          </p:cNvPr>
          <p:cNvSpPr/>
          <p:nvPr/>
        </p:nvSpPr>
        <p:spPr>
          <a:xfrm rot="919562">
            <a:off x="3188580" y="1901038"/>
            <a:ext cx="1343269" cy="23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2C7F96D6-6847-49D8-9F60-D614B7645E9A}"/>
              </a:ext>
            </a:extLst>
          </p:cNvPr>
          <p:cNvSpPr/>
          <p:nvPr/>
        </p:nvSpPr>
        <p:spPr>
          <a:xfrm rot="2414622">
            <a:off x="2988688" y="2249905"/>
            <a:ext cx="1283139" cy="252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02E572E-C2E4-4C06-8F4B-3F4AE6E6E4A6}"/>
              </a:ext>
            </a:extLst>
          </p:cNvPr>
          <p:cNvSpPr/>
          <p:nvPr/>
        </p:nvSpPr>
        <p:spPr>
          <a:xfrm rot="1698055">
            <a:off x="2779623" y="3723179"/>
            <a:ext cx="1259836" cy="241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51E6AE60-19F5-4A6B-B772-48C0BF67EA06}"/>
              </a:ext>
            </a:extLst>
          </p:cNvPr>
          <p:cNvSpPr/>
          <p:nvPr/>
        </p:nvSpPr>
        <p:spPr>
          <a:xfrm rot="1698055">
            <a:off x="3415502" y="5278817"/>
            <a:ext cx="1259836" cy="241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42D2A-3E33-473E-88FB-63AB9B028137}"/>
              </a:ext>
            </a:extLst>
          </p:cNvPr>
          <p:cNvSpPr txBox="1"/>
          <p:nvPr/>
        </p:nvSpPr>
        <p:spPr>
          <a:xfrm flipH="1">
            <a:off x="3433538" y="300782"/>
            <a:ext cx="513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Негативное 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422215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99D29BF-1358-47C1-A185-52FF5289D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474717"/>
              </p:ext>
            </p:extLst>
          </p:nvPr>
        </p:nvGraphicFramePr>
        <p:xfrm>
          <a:off x="616810" y="253595"/>
          <a:ext cx="10958379" cy="6237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4518">
                  <a:extLst>
                    <a:ext uri="{9D8B030D-6E8A-4147-A177-3AD203B41FA5}">
                      <a16:colId xmlns:a16="http://schemas.microsoft.com/office/drawing/2014/main" val="1251401527"/>
                    </a:ext>
                  </a:extLst>
                </a:gridCol>
                <a:gridCol w="3723861">
                  <a:extLst>
                    <a:ext uri="{9D8B030D-6E8A-4147-A177-3AD203B41FA5}">
                      <a16:colId xmlns:a16="http://schemas.microsoft.com/office/drawing/2014/main" val="2318789369"/>
                    </a:ext>
                  </a:extLst>
                </a:gridCol>
              </a:tblGrid>
              <a:tr h="62871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агрессии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делать?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462325"/>
                  </a:ext>
                </a:extLst>
              </a:tr>
              <a:tr h="2161045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Различные нарушения семейного воспитания:</a:t>
                      </a:r>
                    </a:p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чрезмерное ограничение активности,</a:t>
                      </a:r>
                    </a:p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дефицит родительского внимания,</a:t>
                      </a:r>
                    </a:p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неудовлетворение основных потребностей ребёнка, жестокое обращение в семье/вседозволенность, подкрепление нежелательных действий ребёнка,</a:t>
                      </a:r>
                    </a:p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личностные особенности родителей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Налаживать эмоциональный контакт с ребёнком.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2824"/>
                  </a:ext>
                </a:extLst>
              </a:tr>
              <a:tr h="3285973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556779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134B00-D324-6AF5-CDF1-2F176EC3F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26" y="3176475"/>
            <a:ext cx="4982816" cy="32065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64773-F3D8-60AE-BB6F-6922B5C04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283" y="3619542"/>
            <a:ext cx="2656104" cy="25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893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{205691FC-1E33-4924-94FB-F7C3F279E411}tf78438558_win32</Template>
  <TotalTime>2804</TotalTime>
  <Words>580</Words>
  <Application>Microsoft Office PowerPoint</Application>
  <PresentationFormat>Широкоэкранный</PresentationFormat>
  <Paragraphs>109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Candara</vt:lpstr>
      <vt:lpstr>Century Gothic</vt:lpstr>
      <vt:lpstr>Garamond</vt:lpstr>
      <vt:lpstr>Times New Roman</vt:lpstr>
      <vt:lpstr>СавонVTI</vt:lpstr>
      <vt:lpstr>Агрессивный ребёнок в группе детского сада</vt:lpstr>
      <vt:lpstr>Что такое агрессия?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Агрессивный ребёнок в группе детского сада</dc:title>
  <dc:creator>Марина Королёва</dc:creator>
  <cp:lastModifiedBy>MateBook</cp:lastModifiedBy>
  <cp:revision>17</cp:revision>
  <dcterms:created xsi:type="dcterms:W3CDTF">2021-07-07T09:18:07Z</dcterms:created>
  <dcterms:modified xsi:type="dcterms:W3CDTF">2024-02-02T09:32:16Z</dcterms:modified>
</cp:coreProperties>
</file>